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3CAD3"/>
          </a:solidFill>
        </a:fill>
      </a:tcStyle>
    </a:wholeTbl>
    <a:band2H>
      <a:tcTxStyle b="def" i="def"/>
      <a:tcStyle>
        <a:tcBdr/>
        <a:fill>
          <a:solidFill>
            <a:srgbClr val="F9E7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1DF"/>
          </a:solidFill>
        </a:fill>
      </a:tcStyle>
    </a:wholeTbl>
    <a:band2H>
      <a:tcTxStyle b="def" i="def"/>
      <a:tcStyle>
        <a:tcBdr/>
        <a:fill>
          <a:solidFill>
            <a:srgbClr val="E8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CC"/>
          </a:solidFill>
        </a:fill>
      </a:tcStyle>
    </a:wholeTbl>
    <a:band2H>
      <a:tcTxStyle b="def" i="def"/>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p:nvPr>
            <p:ph type="sldImg"/>
          </p:nvPr>
        </p:nvSpPr>
        <p:spPr>
          <a:xfrm>
            <a:off x="1143000" y="685800"/>
            <a:ext cx="4572000" cy="3429000"/>
          </a:xfrm>
          <a:prstGeom prst="rect">
            <a:avLst/>
          </a:prstGeom>
        </p:spPr>
        <p:txBody>
          <a:bodyPr/>
          <a:lstStyle/>
          <a:p>
            <a:pPr/>
          </a:p>
        </p:txBody>
      </p:sp>
      <p:sp>
        <p:nvSpPr>
          <p:cNvPr id="292" name="Shape 2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s://github.com/cncf/presentations/blob/master/chinese/CNCF_EUC_Overview_CN.pptx" TargetMode="Externa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lvl="1" marL="914400" indent="-292100">
              <a:lnSpc>
                <a:spcPct val="115000"/>
              </a:lnSpc>
              <a:buClr>
                <a:srgbClr val="000000"/>
              </a:buClr>
              <a:buSzPts val="1000"/>
              <a:buAutoNum type="alphaLcPeriod" startAt="1"/>
              <a:defRPr sz="1000"/>
            </a:pPr>
            <a:r>
              <a:t>CNCF 职员 - 在执行总监的领导下，该专业人士队伍致力于提供公关、营销、开发人员关系、活动服务、计划管理、业务开发等方面的服务，以支持我们的项目发展。</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defRPr sz="1000"/>
            </a:pPr>
            <a:r>
              <a:t>CNCF 包括 3 个机构。</a:t>
            </a:r>
            <a:endParaRPr sz="900">
              <a:latin typeface="Century Gothic"/>
              <a:ea typeface="Century Gothic"/>
              <a:cs typeface="Century Gothic"/>
              <a:sym typeface="Century Gothic"/>
            </a:endParaRPr>
          </a:p>
          <a:p>
            <a:pPr marL="457200" indent="-292100">
              <a:buClr>
                <a:srgbClr val="000000"/>
              </a:buClr>
              <a:buSzPts val="1000"/>
              <a:buFont typeface="Arial"/>
              <a:buChar char="●"/>
              <a:defRPr sz="1000"/>
            </a:pPr>
            <a:r>
              <a:t>治理委员会 - 战略、预算和营销</a:t>
            </a:r>
            <a:endParaRPr sz="900">
              <a:latin typeface="Century Gothic"/>
              <a:ea typeface="Century Gothic"/>
              <a:cs typeface="Century Gothic"/>
              <a:sym typeface="Century Gothic"/>
            </a:endParaRPr>
          </a:p>
          <a:p>
            <a:pPr marL="457200" indent="-292100">
              <a:buClr>
                <a:srgbClr val="000000"/>
              </a:buClr>
              <a:buSzPts val="1000"/>
              <a:buFont typeface="Arial"/>
              <a:buChar char="●"/>
              <a:defRPr sz="1000"/>
            </a:pPr>
            <a:r>
              <a:t>技术监督委员会 - 从社区中遴选成员，负责决定 CNCF 实施的项目</a:t>
            </a:r>
            <a:endParaRPr sz="900">
              <a:latin typeface="Century Gothic"/>
              <a:ea typeface="Century Gothic"/>
              <a:cs typeface="Century Gothic"/>
              <a:sym typeface="Century Gothic"/>
            </a:endParaRPr>
          </a:p>
          <a:p>
            <a:pPr marL="457200" indent="-292100">
              <a:buClr>
                <a:srgbClr val="000000"/>
              </a:buClr>
              <a:buSzPts val="1000"/>
              <a:buFont typeface="Arial"/>
              <a:buChar char="●"/>
              <a:defRPr sz="1000"/>
            </a:pPr>
            <a:r>
              <a:t>最终用户社区 - 提出要求和反馈，并对厂商进行检查</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lvl1pPr>
              <a:defRPr sz="900"/>
            </a:lvl1pPr>
          </a:lstStyle>
          <a:p>
            <a:pPr/>
            <a:r>
              <a:t>积极推动项目发展</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Shape 661"/>
          <p:cNvSpPr/>
          <p:nvPr>
            <p:ph type="sldImg"/>
          </p:nvPr>
        </p:nvSpPr>
        <p:spPr>
          <a:prstGeom prst="rect">
            <a:avLst/>
          </a:prstGeom>
        </p:spPr>
        <p:txBody>
          <a:bodyPr/>
          <a:lstStyle/>
          <a:p>
            <a:pPr/>
          </a:p>
        </p:txBody>
      </p:sp>
      <p:sp>
        <p:nvSpPr>
          <p:cNvPr id="662" name="Shape 662"/>
          <p:cNvSpPr/>
          <p:nvPr>
            <p:ph type="body" sz="quarter" idx="1"/>
          </p:nvPr>
        </p:nvSpPr>
        <p:spPr>
          <a:prstGeom prst="rect">
            <a:avLst/>
          </a:prstGeom>
        </p:spPr>
        <p:txBody>
          <a:bodyPr/>
          <a:lstStyle/>
          <a:p>
            <a:pPr>
              <a:defRPr sz="1100"/>
            </a:pPr>
            <a:r>
              <a:t>To replace slide 24 in </a:t>
            </a:r>
            <a:r>
              <a:rPr u="sng">
                <a:solidFill>
                  <a:srgbClr val="0097A7"/>
                </a:solidFill>
                <a:uFill>
                  <a:solidFill>
                    <a:srgbClr val="0097A7"/>
                  </a:solidFill>
                </a:uFill>
                <a:hlinkClick r:id="rId3" invalidUrl="" action="" tgtFrame="" tooltip="" history="1" highlightClick="0" endSnd="0"/>
              </a:rPr>
              <a:t>https://github.com/cncf/presentations/blob/master/chinese/CNCF_EUC_Overview_CN.pptx</a:t>
            </a:r>
          </a:p>
          <a:p>
            <a:pPr>
              <a:defRPr sz="1100"/>
            </a:pPr>
          </a:p>
          <a:p>
            <a:pPr>
              <a:defRPr sz="1100"/>
            </a:pPr>
            <a:endParaRPr sz="1800">
              <a:solidFill>
                <a:srgbClr val="434343"/>
              </a:solidFill>
              <a:latin typeface="Century Gothic"/>
              <a:ea typeface="Century Gothic"/>
              <a:cs typeface="Century Gothic"/>
              <a:sym typeface="Century Gothic"/>
            </a:endParaRPr>
          </a:p>
          <a:p>
            <a:pPr>
              <a:defRPr sz="1100"/>
            </a:pPr>
            <a:endParaRPr sz="1800">
              <a:solidFill>
                <a:srgbClr val="434343"/>
              </a:solidFill>
              <a:latin typeface="Century Gothic"/>
              <a:ea typeface="Century Gothic"/>
              <a:cs typeface="Century Gothic"/>
              <a:sym typeface="Century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6" name="Shape 876"/>
          <p:cNvSpPr/>
          <p:nvPr>
            <p:ph type="sldImg"/>
          </p:nvPr>
        </p:nvSpPr>
        <p:spPr>
          <a:prstGeom prst="rect">
            <a:avLst/>
          </a:prstGeom>
        </p:spPr>
        <p:txBody>
          <a:bodyPr/>
          <a:lstStyle/>
          <a:p>
            <a:pPr/>
          </a:p>
        </p:txBody>
      </p:sp>
      <p:sp>
        <p:nvSpPr>
          <p:cNvPr id="877" name="Shape 877"/>
          <p:cNvSpPr/>
          <p:nvPr>
            <p:ph type="body" sz="quarter" idx="1"/>
          </p:nvPr>
        </p:nvSpPr>
        <p:spPr>
          <a:prstGeom prst="rect">
            <a:avLst/>
          </a:prstGeom>
        </p:spPr>
        <p:txBody>
          <a:bodyPr/>
          <a:lstStyle>
            <a:lvl1pPr>
              <a:defRPr sz="900"/>
            </a:lvl1pPr>
          </a:lstStyle>
          <a:p>
            <a:pPr/>
            <a:r>
              <a:t>您目前在使用哪个 CNCF 项目？  您最了解哪个项目？</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Layout_1_1">
    <p:spTree>
      <p:nvGrpSpPr>
        <p:cNvPr id="1" name=""/>
        <p:cNvGrpSpPr/>
        <p:nvPr/>
      </p:nvGrpSpPr>
      <p:grpSpPr>
        <a:xfrm>
          <a:off x="0" y="0"/>
          <a:ext cx="0" cy="0"/>
          <a:chOff x="0" y="0"/>
          <a:chExt cx="0" cy="0"/>
        </a:xfrm>
      </p:grpSpPr>
      <p:pic>
        <p:nvPicPr>
          <p:cNvPr id="15" name="Google Shape;13;p2" descr="Google Shape;13;p2"/>
          <p:cNvPicPr>
            <a:picLocks noChangeAspect="1"/>
          </p:cNvPicPr>
          <p:nvPr/>
        </p:nvPicPr>
        <p:blipFill>
          <a:blip r:embed="rId2">
            <a:extLst/>
          </a:blip>
          <a:stretch>
            <a:fillRect/>
          </a:stretch>
        </p:blipFill>
        <p:spPr>
          <a:xfrm>
            <a:off x="0" y="0"/>
            <a:ext cx="9143994" cy="5143500"/>
          </a:xfrm>
          <a:prstGeom prst="rect">
            <a:avLst/>
          </a:prstGeom>
          <a:ln w="12700">
            <a:miter lim="400000"/>
          </a:ln>
        </p:spPr>
      </p:pic>
      <p:sp>
        <p:nvSpPr>
          <p:cNvPr id="16" name="Google Shape;14;p2"/>
          <p:cNvSpPr/>
          <p:nvPr/>
        </p:nvSpPr>
        <p:spPr>
          <a:xfrm>
            <a:off x="0" y="-2123"/>
            <a:ext cx="9144000" cy="5145602"/>
          </a:xfrm>
          <a:prstGeom prst="rect">
            <a:avLst/>
          </a:prstGeom>
          <a:gradFill>
            <a:gsLst>
              <a:gs pos="0">
                <a:schemeClr val="accent1">
                  <a:alpha val="72549"/>
                </a:schemeClr>
              </a:gs>
              <a:gs pos="34000">
                <a:srgbClr val="6B1D64">
                  <a:alpha val="64313"/>
                </a:srgbClr>
              </a:gs>
              <a:gs pos="83000">
                <a:schemeClr val="accent2">
                  <a:alpha val="68235"/>
                </a:schemeClr>
              </a:gs>
              <a:gs pos="100000">
                <a:schemeClr val="accent2">
                  <a:alpha val="68235"/>
                </a:schemeClr>
              </a:gs>
            </a:gsLst>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17" name="Google Shape;15;p2" descr="Google Shape;15;p2"/>
          <p:cNvPicPr>
            <a:picLocks noChangeAspect="1"/>
          </p:cNvPicPr>
          <p:nvPr/>
        </p:nvPicPr>
        <p:blipFill>
          <a:blip r:embed="rId3">
            <a:extLst/>
          </a:blip>
          <a:stretch>
            <a:fillRect/>
          </a:stretch>
        </p:blipFill>
        <p:spPr>
          <a:xfrm>
            <a:off x="6484453" y="4437750"/>
            <a:ext cx="2055903" cy="326578"/>
          </a:xfrm>
          <a:prstGeom prst="rect">
            <a:avLst/>
          </a:prstGeom>
          <a:ln w="12700">
            <a:miter lim="400000"/>
          </a:ln>
        </p:spPr>
      </p:pic>
      <p:sp>
        <p:nvSpPr>
          <p:cNvPr id="18" name="Title Text"/>
          <p:cNvSpPr txBox="1"/>
          <p:nvPr>
            <p:ph type="title"/>
          </p:nvPr>
        </p:nvSpPr>
        <p:spPr>
          <a:xfrm>
            <a:off x="623850" y="1620575"/>
            <a:ext cx="7969802" cy="1034402"/>
          </a:xfrm>
          <a:prstGeom prst="rect">
            <a:avLst/>
          </a:prstGeom>
        </p:spPr>
        <p:txBody>
          <a:bodyPr anchor="b"/>
          <a:lstStyle>
            <a:lvl1pPr>
              <a:defRPr b="0" sz="4000">
                <a:solidFill>
                  <a:srgbClr val="FFFFFF"/>
                </a:solidFill>
              </a:defRPr>
            </a:lvl1pPr>
          </a:lstStyle>
          <a:p>
            <a:pPr/>
            <a:r>
              <a:t>Title Text</a:t>
            </a:r>
          </a:p>
        </p:txBody>
      </p:sp>
      <p:sp>
        <p:nvSpPr>
          <p:cNvPr id="19"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a:solidFill>
                  <a:srgbClr val="FFFFFF"/>
                </a:solidFill>
              </a:defRPr>
            </a:lvl1pPr>
            <a:lvl2pPr marL="0" indent="0">
              <a:lnSpc>
                <a:spcPct val="100000"/>
              </a:lnSpc>
              <a:spcBef>
                <a:spcPts val="0"/>
              </a:spcBef>
              <a:buClrTx/>
              <a:buSzTx/>
              <a:buFontTx/>
              <a:buNone/>
              <a:defRPr>
                <a:solidFill>
                  <a:srgbClr val="FFFFFF"/>
                </a:solidFill>
              </a:defRPr>
            </a:lvl2pPr>
            <a:lvl3pPr marL="0" indent="0">
              <a:lnSpc>
                <a:spcPct val="100000"/>
              </a:lnSpc>
              <a:spcBef>
                <a:spcPts val="0"/>
              </a:spcBef>
              <a:buClrTx/>
              <a:buSzTx/>
              <a:buFontTx/>
              <a:buNone/>
              <a:defRPr>
                <a:solidFill>
                  <a:srgbClr val="FFFFFF"/>
                </a:solidFill>
              </a:defRPr>
            </a:lvl3pPr>
            <a:lvl4pPr marL="0" indent="0">
              <a:lnSpc>
                <a:spcPct val="100000"/>
              </a:lnSpc>
              <a:spcBef>
                <a:spcPts val="0"/>
              </a:spcBef>
              <a:buClrTx/>
              <a:buSzTx/>
              <a:buFontTx/>
              <a:buNone/>
              <a:defRPr>
                <a:solidFill>
                  <a:srgbClr val="FFFFFF"/>
                </a:solidFill>
              </a:defRPr>
            </a:lvl4pPr>
            <a:lvl5pPr marL="0" indent="0">
              <a:lnSpc>
                <a:spcPct val="100000"/>
              </a:lnSpc>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08"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09" name="Google Shape;40;p9"/>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10" name="Google Shape;42;p9" descr="Google Shape;42;p9"/>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11" name="Google Shape;43;p9"/>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12" name="Title Text"/>
          <p:cNvSpPr txBox="1"/>
          <p:nvPr>
            <p:ph type="title"/>
          </p:nvPr>
        </p:nvSpPr>
        <p:spPr>
          <a:prstGeom prst="rect">
            <a:avLst/>
          </a:prstGeom>
        </p:spPr>
        <p:txBody>
          <a:bodyPr/>
          <a:lstStyle/>
          <a:p>
            <a:pPr/>
            <a:r>
              <a:t>Title Text</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nd 2 Column Content">
    <p:spTree>
      <p:nvGrpSpPr>
        <p:cNvPr id="1" name=""/>
        <p:cNvGrpSpPr/>
        <p:nvPr/>
      </p:nvGrpSpPr>
      <p:grpSpPr>
        <a:xfrm>
          <a:off x="0" y="0"/>
          <a:ext cx="0" cy="0"/>
          <a:chOff x="0" y="0"/>
          <a:chExt cx="0" cy="0"/>
        </a:xfrm>
      </p:grpSpPr>
      <p:sp>
        <p:nvSpPr>
          <p:cNvPr id="120"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21" name="Google Shape;40;p9"/>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22" name="Google Shape;42;p9" descr="Google Shape;42;p9"/>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23" name="Google Shape;43;p9"/>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24" name="Title Text"/>
          <p:cNvSpPr txBox="1"/>
          <p:nvPr>
            <p:ph type="title"/>
          </p:nvPr>
        </p:nvSpPr>
        <p:spPr>
          <a:prstGeom prst="rect">
            <a:avLst/>
          </a:prstGeom>
        </p:spPr>
        <p:txBody>
          <a:bodyPr/>
          <a:lstStyle/>
          <a:p>
            <a:pPr/>
            <a:r>
              <a:t>Title Text</a:t>
            </a:r>
          </a:p>
        </p:txBody>
      </p:sp>
      <p:sp>
        <p:nvSpPr>
          <p:cNvPr id="125"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6" name="Google Shape;59;p13"/>
          <p:cNvSpPr txBox="1"/>
          <p:nvPr>
            <p:ph type="body" sz="half" idx="13"/>
          </p:nvPr>
        </p:nvSpPr>
        <p:spPr>
          <a:xfrm>
            <a:off x="4752975" y="838200"/>
            <a:ext cx="3690600" cy="3614700"/>
          </a:xfrm>
          <a:prstGeom prst="rect">
            <a:avLst/>
          </a:prstGeom>
        </p:spPr>
        <p:txBody>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Section Break v1">
    <p:bg>
      <p:bgPr>
        <a:gradFill flip="none" rotWithShape="1">
          <a:gsLst>
            <a:gs pos="0">
              <a:schemeClr val="accent1"/>
            </a:gs>
            <a:gs pos="91000">
              <a:schemeClr val="accent2"/>
            </a:gs>
            <a:gs pos="100000">
              <a:schemeClr val="accent2"/>
            </a:gs>
          </a:gsLst>
          <a:lin ang="2399891" scaled="0"/>
        </a:gradFill>
      </p:bgPr>
    </p:bg>
    <p:spTree>
      <p:nvGrpSpPr>
        <p:cNvPr id="1" name=""/>
        <p:cNvGrpSpPr/>
        <p:nvPr/>
      </p:nvGrpSpPr>
      <p:grpSpPr>
        <a:xfrm>
          <a:off x="0" y="0"/>
          <a:ext cx="0" cy="0"/>
          <a:chOff x="0" y="0"/>
          <a:chExt cx="0" cy="0"/>
        </a:xfrm>
      </p:grpSpPr>
      <p:pic>
        <p:nvPicPr>
          <p:cNvPr id="134" name="Google Shape;61;p14" descr="Google Shape;61;p14"/>
          <p:cNvPicPr>
            <a:picLocks noChangeAspect="1"/>
          </p:cNvPicPr>
          <p:nvPr/>
        </p:nvPicPr>
        <p:blipFill>
          <a:blip r:embed="rId2">
            <a:extLst/>
          </a:blip>
          <a:stretch>
            <a:fillRect/>
          </a:stretch>
        </p:blipFill>
        <p:spPr>
          <a:xfrm>
            <a:off x="6484453" y="4437750"/>
            <a:ext cx="2055903" cy="326579"/>
          </a:xfrm>
          <a:prstGeom prst="rect">
            <a:avLst/>
          </a:prstGeom>
          <a:ln w="12700">
            <a:miter lim="400000"/>
          </a:ln>
        </p:spPr>
      </p:pic>
      <p:sp>
        <p:nvSpPr>
          <p:cNvPr id="135" name="Title Text"/>
          <p:cNvSpPr txBox="1"/>
          <p:nvPr>
            <p:ph type="title"/>
          </p:nvPr>
        </p:nvSpPr>
        <p:spPr>
          <a:xfrm>
            <a:off x="623850" y="1620575"/>
            <a:ext cx="6838200" cy="1034402"/>
          </a:xfrm>
          <a:prstGeom prst="rect">
            <a:avLst/>
          </a:prstGeom>
        </p:spPr>
        <p:txBody>
          <a:bodyPr anchor="b"/>
          <a:lstStyle>
            <a:lvl1pPr>
              <a:defRPr b="0">
                <a:solidFill>
                  <a:srgbClr val="FFFFFF"/>
                </a:solidFill>
              </a:defRPr>
            </a:lvl1pPr>
          </a:lstStyle>
          <a:p>
            <a:pPr/>
            <a:r>
              <a:t>Title Text</a:t>
            </a:r>
          </a:p>
        </p:txBody>
      </p:sp>
      <p:sp>
        <p:nvSpPr>
          <p:cNvPr id="136"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sz="1400">
                <a:solidFill>
                  <a:srgbClr val="FFFFFF"/>
                </a:solidFill>
              </a:defRPr>
            </a:lvl1pPr>
            <a:lvl2pPr marL="0" indent="0">
              <a:lnSpc>
                <a:spcPct val="100000"/>
              </a:lnSpc>
              <a:spcBef>
                <a:spcPts val="0"/>
              </a:spcBef>
              <a:buClrTx/>
              <a:buSzTx/>
              <a:buFontTx/>
              <a:buNone/>
              <a:defRPr sz="1400">
                <a:solidFill>
                  <a:srgbClr val="FFFFFF"/>
                </a:solidFill>
              </a:defRPr>
            </a:lvl2pPr>
            <a:lvl3pPr marL="0" indent="0">
              <a:lnSpc>
                <a:spcPct val="100000"/>
              </a:lnSpc>
              <a:spcBef>
                <a:spcPts val="0"/>
              </a:spcBef>
              <a:buClrTx/>
              <a:buSzTx/>
              <a:buFontTx/>
              <a:buNone/>
              <a:defRPr sz="1400">
                <a:solidFill>
                  <a:srgbClr val="FFFFFF"/>
                </a:solidFill>
              </a:defRPr>
            </a:lvl3pPr>
            <a:lvl4pPr marL="0" indent="0">
              <a:lnSpc>
                <a:spcPct val="100000"/>
              </a:lnSpc>
              <a:spcBef>
                <a:spcPts val="0"/>
              </a:spcBef>
              <a:buClrTx/>
              <a:buSzTx/>
              <a:buFontTx/>
              <a:buNone/>
              <a:defRPr sz="1400">
                <a:solidFill>
                  <a:srgbClr val="FFFFFF"/>
                </a:solidFill>
              </a:defRPr>
            </a:lvl4pPr>
            <a:lvl5pPr marL="0" indent="0">
              <a:lnSpc>
                <a:spcPct val="100000"/>
              </a:lnSpc>
              <a:spcBef>
                <a:spcPts val="0"/>
              </a:spcBef>
              <a:buClrTx/>
              <a:buSzTx/>
              <a:buFontTx/>
              <a:buNone/>
              <a:defRPr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Content and Screenshot">
    <p:spTree>
      <p:nvGrpSpPr>
        <p:cNvPr id="1" name=""/>
        <p:cNvGrpSpPr/>
        <p:nvPr/>
      </p:nvGrpSpPr>
      <p:grpSpPr>
        <a:xfrm>
          <a:off x="0" y="0"/>
          <a:ext cx="0" cy="0"/>
          <a:chOff x="0" y="0"/>
          <a:chExt cx="0" cy="0"/>
        </a:xfrm>
      </p:grpSpPr>
      <p:sp>
        <p:nvSpPr>
          <p:cNvPr id="144"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45" name="Google Shape;40;p9"/>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46" name="Google Shape;42;p9" descr="Google Shape;42;p9"/>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47" name="Google Shape;43;p9"/>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48" name="Title Text"/>
          <p:cNvSpPr txBox="1"/>
          <p:nvPr>
            <p:ph type="title"/>
          </p:nvPr>
        </p:nvSpPr>
        <p:spPr>
          <a:prstGeom prst="rect">
            <a:avLst/>
          </a:prstGeom>
        </p:spPr>
        <p:txBody>
          <a:bodyPr/>
          <a:lstStyle/>
          <a:p>
            <a:pPr/>
            <a:r>
              <a:t>Title Text</a:t>
            </a:r>
          </a:p>
        </p:txBody>
      </p:sp>
      <p:pic>
        <p:nvPicPr>
          <p:cNvPr id="149" name="Google Shape;66;p15" descr="Google Shape;66;p15"/>
          <p:cNvPicPr>
            <a:picLocks noChangeAspect="1"/>
          </p:cNvPicPr>
          <p:nvPr/>
        </p:nvPicPr>
        <p:blipFill>
          <a:blip r:embed="rId3">
            <a:extLst/>
          </a:blip>
          <a:stretch>
            <a:fillRect/>
          </a:stretch>
        </p:blipFill>
        <p:spPr>
          <a:xfrm>
            <a:off x="3864959" y="970960"/>
            <a:ext cx="5279041" cy="3084558"/>
          </a:xfrm>
          <a:prstGeom prst="rect">
            <a:avLst/>
          </a:prstGeom>
          <a:ln w="12700">
            <a:miter lim="400000"/>
          </a:ln>
        </p:spPr>
      </p:pic>
      <p:sp>
        <p:nvSpPr>
          <p:cNvPr id="150" name="Google Shape;67;p15"/>
          <p:cNvSpPr/>
          <p:nvPr>
            <p:ph type="pic" sz="quarter" idx="13"/>
          </p:nvPr>
        </p:nvSpPr>
        <p:spPr>
          <a:xfrm>
            <a:off x="4724400" y="1364672"/>
            <a:ext cx="3456300" cy="2182200"/>
          </a:xfrm>
          <a:prstGeom prst="rect">
            <a:avLst/>
          </a:prstGeom>
        </p:spPr>
        <p:txBody>
          <a:bodyPr lIns="91439" tIns="45719" rIns="91439" bIns="45719">
            <a:noAutofit/>
          </a:bodyPr>
          <a:lstStyle/>
          <a:p>
            <a:pPr/>
          </a:p>
        </p:txBody>
      </p:sp>
      <p:sp>
        <p:nvSpPr>
          <p:cNvPr id="151"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1_Custom Layout">
    <p:spTree>
      <p:nvGrpSpPr>
        <p:cNvPr id="1" name=""/>
        <p:cNvGrpSpPr/>
        <p:nvPr/>
      </p:nvGrpSpPr>
      <p:grpSpPr>
        <a:xfrm>
          <a:off x="0" y="0"/>
          <a:ext cx="0" cy="0"/>
          <a:chOff x="0" y="0"/>
          <a:chExt cx="0" cy="0"/>
        </a:xfrm>
      </p:grpSpPr>
      <p:sp>
        <p:nvSpPr>
          <p:cNvPr id="159"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60" name="Google Shape;40;p9"/>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61" name="Google Shape;42;p9" descr="Google Shape;42;p9"/>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62" name="Google Shape;43;p9"/>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70"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71" name="Google Shape;73;p17"/>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72"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73"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74"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175" name="Title Text"/>
          <p:cNvSpPr txBox="1"/>
          <p:nvPr>
            <p:ph type="title"/>
          </p:nvPr>
        </p:nvSpPr>
        <p:spPr>
          <a:prstGeom prst="rect">
            <a:avLst/>
          </a:prstGeom>
        </p:spPr>
        <p:txBody>
          <a:bodyPr/>
          <a:lstStyle/>
          <a:p>
            <a:pPr/>
            <a:r>
              <a:t>Title Text</a:t>
            </a:r>
          </a:p>
        </p:txBody>
      </p:sp>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nd 2 Column Content">
    <p:spTree>
      <p:nvGrpSpPr>
        <p:cNvPr id="1" name=""/>
        <p:cNvGrpSpPr/>
        <p:nvPr/>
      </p:nvGrpSpPr>
      <p:grpSpPr>
        <a:xfrm>
          <a:off x="0" y="0"/>
          <a:ext cx="0" cy="0"/>
          <a:chOff x="0" y="0"/>
          <a:chExt cx="0" cy="0"/>
        </a:xfrm>
      </p:grpSpPr>
      <p:sp>
        <p:nvSpPr>
          <p:cNvPr id="183"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84" name="Google Shape;73;p17"/>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185"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186"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187"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188" name="Title Text"/>
          <p:cNvSpPr txBox="1"/>
          <p:nvPr>
            <p:ph type="title"/>
          </p:nvPr>
        </p:nvSpPr>
        <p:spPr>
          <a:prstGeom prst="rect">
            <a:avLst/>
          </a:prstGeom>
        </p:spPr>
        <p:txBody>
          <a:bodyPr/>
          <a:lstStyle/>
          <a:p>
            <a:pPr/>
            <a:r>
              <a:t>Title Text</a:t>
            </a:r>
          </a:p>
        </p:txBody>
      </p:sp>
      <p:sp>
        <p:nvSpPr>
          <p:cNvPr id="189"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90" name="Google Shape;83;p19"/>
          <p:cNvSpPr txBox="1"/>
          <p:nvPr>
            <p:ph type="body" sz="half" idx="13"/>
          </p:nvPr>
        </p:nvSpPr>
        <p:spPr>
          <a:xfrm>
            <a:off x="4752975" y="838200"/>
            <a:ext cx="3690600" cy="3614700"/>
          </a:xfrm>
          <a:prstGeom prst="rect">
            <a:avLst/>
          </a:prstGeom>
        </p:spPr>
        <p:txBody>
          <a:bodyPr/>
          <a:lstStyle/>
          <a:p>
            <a:pPr/>
          </a:p>
        </p:txBody>
      </p:sp>
      <p:sp>
        <p:nvSpPr>
          <p:cNvPr id="1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Slide Layout_1_1">
    <p:spTree>
      <p:nvGrpSpPr>
        <p:cNvPr id="1" name=""/>
        <p:cNvGrpSpPr/>
        <p:nvPr/>
      </p:nvGrpSpPr>
      <p:grpSpPr>
        <a:xfrm>
          <a:off x="0" y="0"/>
          <a:ext cx="0" cy="0"/>
          <a:chOff x="0" y="0"/>
          <a:chExt cx="0" cy="0"/>
        </a:xfrm>
      </p:grpSpPr>
      <p:pic>
        <p:nvPicPr>
          <p:cNvPr id="198" name="Google Shape;85;p20" descr="Google Shape;85;p20"/>
          <p:cNvPicPr>
            <a:picLocks noChangeAspect="1"/>
          </p:cNvPicPr>
          <p:nvPr/>
        </p:nvPicPr>
        <p:blipFill>
          <a:blip r:embed="rId2">
            <a:extLst/>
          </a:blip>
          <a:stretch>
            <a:fillRect/>
          </a:stretch>
        </p:blipFill>
        <p:spPr>
          <a:xfrm>
            <a:off x="0" y="0"/>
            <a:ext cx="9143994" cy="5143500"/>
          </a:xfrm>
          <a:prstGeom prst="rect">
            <a:avLst/>
          </a:prstGeom>
          <a:ln w="12700">
            <a:miter lim="400000"/>
          </a:ln>
        </p:spPr>
      </p:pic>
      <p:sp>
        <p:nvSpPr>
          <p:cNvPr id="199" name="Google Shape;86;p20"/>
          <p:cNvSpPr/>
          <p:nvPr/>
        </p:nvSpPr>
        <p:spPr>
          <a:xfrm>
            <a:off x="0" y="-2123"/>
            <a:ext cx="9144000" cy="5145602"/>
          </a:xfrm>
          <a:prstGeom prst="rect">
            <a:avLst/>
          </a:prstGeom>
          <a:gradFill>
            <a:gsLst>
              <a:gs pos="0">
                <a:schemeClr val="accent1">
                  <a:alpha val="72549"/>
                </a:schemeClr>
              </a:gs>
              <a:gs pos="34000">
                <a:srgbClr val="6B1D64">
                  <a:alpha val="64313"/>
                </a:srgbClr>
              </a:gs>
              <a:gs pos="83000">
                <a:schemeClr val="accent2">
                  <a:alpha val="68235"/>
                </a:schemeClr>
              </a:gs>
              <a:gs pos="100000">
                <a:schemeClr val="accent2">
                  <a:alpha val="68235"/>
                </a:schemeClr>
              </a:gs>
            </a:gsLst>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200" name="Google Shape;87;p20" descr="Google Shape;87;p20"/>
          <p:cNvPicPr>
            <a:picLocks noChangeAspect="1"/>
          </p:cNvPicPr>
          <p:nvPr/>
        </p:nvPicPr>
        <p:blipFill>
          <a:blip r:embed="rId3">
            <a:extLst/>
          </a:blip>
          <a:stretch>
            <a:fillRect/>
          </a:stretch>
        </p:blipFill>
        <p:spPr>
          <a:xfrm>
            <a:off x="6484453" y="4437750"/>
            <a:ext cx="2055903" cy="326578"/>
          </a:xfrm>
          <a:prstGeom prst="rect">
            <a:avLst/>
          </a:prstGeom>
          <a:ln w="12700">
            <a:miter lim="400000"/>
          </a:ln>
        </p:spPr>
      </p:pic>
      <p:sp>
        <p:nvSpPr>
          <p:cNvPr id="201" name="Title Text"/>
          <p:cNvSpPr txBox="1"/>
          <p:nvPr>
            <p:ph type="title"/>
          </p:nvPr>
        </p:nvSpPr>
        <p:spPr>
          <a:xfrm>
            <a:off x="623850" y="1620575"/>
            <a:ext cx="7969802" cy="1034402"/>
          </a:xfrm>
          <a:prstGeom prst="rect">
            <a:avLst/>
          </a:prstGeom>
        </p:spPr>
        <p:txBody>
          <a:bodyPr anchor="b"/>
          <a:lstStyle>
            <a:lvl1pPr>
              <a:defRPr b="0" sz="4000">
                <a:solidFill>
                  <a:srgbClr val="FFFFFF"/>
                </a:solidFill>
              </a:defRPr>
            </a:lvl1pPr>
          </a:lstStyle>
          <a:p>
            <a:pPr/>
            <a:r>
              <a:t>Title Text</a:t>
            </a:r>
          </a:p>
        </p:txBody>
      </p:sp>
      <p:sp>
        <p:nvSpPr>
          <p:cNvPr id="202"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a:solidFill>
                  <a:srgbClr val="FFFFFF"/>
                </a:solidFill>
              </a:defRPr>
            </a:lvl1pPr>
            <a:lvl2pPr marL="0" indent="0">
              <a:lnSpc>
                <a:spcPct val="100000"/>
              </a:lnSpc>
              <a:spcBef>
                <a:spcPts val="0"/>
              </a:spcBef>
              <a:buClrTx/>
              <a:buSzTx/>
              <a:buFontTx/>
              <a:buNone/>
              <a:defRPr>
                <a:solidFill>
                  <a:srgbClr val="FFFFFF"/>
                </a:solidFill>
              </a:defRPr>
            </a:lvl2pPr>
            <a:lvl3pPr marL="0" indent="0">
              <a:lnSpc>
                <a:spcPct val="100000"/>
              </a:lnSpc>
              <a:spcBef>
                <a:spcPts val="0"/>
              </a:spcBef>
              <a:buClrTx/>
              <a:buSzTx/>
              <a:buFontTx/>
              <a:buNone/>
              <a:defRPr>
                <a:solidFill>
                  <a:srgbClr val="FFFFFF"/>
                </a:solidFill>
              </a:defRPr>
            </a:lvl3pPr>
            <a:lvl4pPr marL="0" indent="0">
              <a:lnSpc>
                <a:spcPct val="100000"/>
              </a:lnSpc>
              <a:spcBef>
                <a:spcPts val="0"/>
              </a:spcBef>
              <a:buClrTx/>
              <a:buSzTx/>
              <a:buFontTx/>
              <a:buNone/>
              <a:defRPr>
                <a:solidFill>
                  <a:srgbClr val="FFFFFF"/>
                </a:solidFill>
              </a:defRPr>
            </a:lvl4pPr>
            <a:lvl5pPr marL="0" indent="0">
              <a:lnSpc>
                <a:spcPct val="100000"/>
              </a:lnSpc>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3"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10"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211" name="Google Shape;73;p17"/>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212"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213"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214"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215" name="Title Text"/>
          <p:cNvSpPr txBox="1"/>
          <p:nvPr>
            <p:ph type="title"/>
          </p:nvPr>
        </p:nvSpPr>
        <p:spPr>
          <a:prstGeom prst="rect">
            <a:avLst/>
          </a:prstGeom>
        </p:spPr>
        <p:txBody>
          <a:bodyPr/>
          <a:lstStyle/>
          <a:p>
            <a:pPr/>
            <a:r>
              <a:t>Title Text</a:t>
            </a:r>
          </a:p>
        </p:txBody>
      </p:sp>
      <p:sp>
        <p:nvSpPr>
          <p:cNvPr id="21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Section Break v1">
    <p:bg>
      <p:bgPr>
        <a:gradFill flip="none" rotWithShape="1">
          <a:gsLst>
            <a:gs pos="0">
              <a:schemeClr val="accent1"/>
            </a:gs>
            <a:gs pos="91000">
              <a:schemeClr val="accent2"/>
            </a:gs>
            <a:gs pos="100000">
              <a:schemeClr val="accent2"/>
            </a:gs>
          </a:gsLst>
          <a:lin ang="2399891" scaled="0"/>
        </a:gradFill>
      </p:bgPr>
    </p:bg>
    <p:spTree>
      <p:nvGrpSpPr>
        <p:cNvPr id="1" name=""/>
        <p:cNvGrpSpPr/>
        <p:nvPr/>
      </p:nvGrpSpPr>
      <p:grpSpPr>
        <a:xfrm>
          <a:off x="0" y="0"/>
          <a:ext cx="0" cy="0"/>
          <a:chOff x="0" y="0"/>
          <a:chExt cx="0" cy="0"/>
        </a:xfrm>
      </p:grpSpPr>
      <p:pic>
        <p:nvPicPr>
          <p:cNvPr id="224" name="Google Shape;94;p22" descr="Google Shape;94;p22"/>
          <p:cNvPicPr>
            <a:picLocks noChangeAspect="1"/>
          </p:cNvPicPr>
          <p:nvPr/>
        </p:nvPicPr>
        <p:blipFill>
          <a:blip r:embed="rId2">
            <a:extLst/>
          </a:blip>
          <a:stretch>
            <a:fillRect/>
          </a:stretch>
        </p:blipFill>
        <p:spPr>
          <a:xfrm>
            <a:off x="6484453" y="4437750"/>
            <a:ext cx="2055903" cy="326579"/>
          </a:xfrm>
          <a:prstGeom prst="rect">
            <a:avLst/>
          </a:prstGeom>
          <a:ln w="12700">
            <a:miter lim="400000"/>
          </a:ln>
        </p:spPr>
      </p:pic>
      <p:sp>
        <p:nvSpPr>
          <p:cNvPr id="225" name="Title Text"/>
          <p:cNvSpPr txBox="1"/>
          <p:nvPr>
            <p:ph type="title"/>
          </p:nvPr>
        </p:nvSpPr>
        <p:spPr>
          <a:xfrm>
            <a:off x="623850" y="1620575"/>
            <a:ext cx="6838200" cy="1034402"/>
          </a:xfrm>
          <a:prstGeom prst="rect">
            <a:avLst/>
          </a:prstGeom>
        </p:spPr>
        <p:txBody>
          <a:bodyPr anchor="b"/>
          <a:lstStyle>
            <a:lvl1pPr>
              <a:defRPr b="0">
                <a:solidFill>
                  <a:srgbClr val="FFFFFF"/>
                </a:solidFill>
              </a:defRPr>
            </a:lvl1pPr>
          </a:lstStyle>
          <a:p>
            <a:pPr/>
            <a:r>
              <a:t>Title Text</a:t>
            </a:r>
          </a:p>
        </p:txBody>
      </p:sp>
      <p:sp>
        <p:nvSpPr>
          <p:cNvPr id="226"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sz="1400">
                <a:solidFill>
                  <a:srgbClr val="FFFFFF"/>
                </a:solidFill>
              </a:defRPr>
            </a:lvl1pPr>
            <a:lvl2pPr marL="0" indent="0">
              <a:lnSpc>
                <a:spcPct val="100000"/>
              </a:lnSpc>
              <a:spcBef>
                <a:spcPts val="0"/>
              </a:spcBef>
              <a:buClrTx/>
              <a:buSzTx/>
              <a:buFontTx/>
              <a:buNone/>
              <a:defRPr sz="1400">
                <a:solidFill>
                  <a:srgbClr val="FFFFFF"/>
                </a:solidFill>
              </a:defRPr>
            </a:lvl2pPr>
            <a:lvl3pPr marL="0" indent="0">
              <a:lnSpc>
                <a:spcPct val="100000"/>
              </a:lnSpc>
              <a:spcBef>
                <a:spcPts val="0"/>
              </a:spcBef>
              <a:buClrTx/>
              <a:buSzTx/>
              <a:buFontTx/>
              <a:buNone/>
              <a:defRPr sz="1400">
                <a:solidFill>
                  <a:srgbClr val="FFFFFF"/>
                </a:solidFill>
              </a:defRPr>
            </a:lvl3pPr>
            <a:lvl4pPr marL="0" indent="0">
              <a:lnSpc>
                <a:spcPct val="100000"/>
              </a:lnSpc>
              <a:spcBef>
                <a:spcPts val="0"/>
              </a:spcBef>
              <a:buClrTx/>
              <a:buSzTx/>
              <a:buFontTx/>
              <a:buNone/>
              <a:defRPr sz="1400">
                <a:solidFill>
                  <a:srgbClr val="FFFFFF"/>
                </a:solidFill>
              </a:defRPr>
            </a:lvl4pPr>
            <a:lvl5pPr marL="0" indent="0">
              <a:lnSpc>
                <a:spcPct val="100000"/>
              </a:lnSpc>
              <a:spcBef>
                <a:spcPts val="0"/>
              </a:spcBef>
              <a:buClrTx/>
              <a:buSzTx/>
              <a:buFontTx/>
              <a:buNone/>
              <a:defRPr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7"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 name="Title Text"/>
          <p:cNvSpPr txBox="1"/>
          <p:nvPr>
            <p:ph type="title"/>
          </p:nvPr>
        </p:nvSpPr>
        <p:spPr>
          <a:prstGeom prst="rect">
            <a:avLst/>
          </a:prstGeom>
        </p:spPr>
        <p:txBody>
          <a:bodyPr/>
          <a:lstStyle/>
          <a:p>
            <a:pPr/>
            <a:r>
              <a:t>Title Text</a:t>
            </a:r>
          </a:p>
        </p:txBody>
      </p:sp>
      <p:sp>
        <p:nvSpPr>
          <p:cNvPr id="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Content and Screenshot">
    <p:spTree>
      <p:nvGrpSpPr>
        <p:cNvPr id="1" name=""/>
        <p:cNvGrpSpPr/>
        <p:nvPr/>
      </p:nvGrpSpPr>
      <p:grpSpPr>
        <a:xfrm>
          <a:off x="0" y="0"/>
          <a:ext cx="0" cy="0"/>
          <a:chOff x="0" y="0"/>
          <a:chExt cx="0" cy="0"/>
        </a:xfrm>
      </p:grpSpPr>
      <p:sp>
        <p:nvSpPr>
          <p:cNvPr id="234"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235" name="Google Shape;73;p17"/>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236"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237"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238"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239" name="Title Text"/>
          <p:cNvSpPr txBox="1"/>
          <p:nvPr>
            <p:ph type="title"/>
          </p:nvPr>
        </p:nvSpPr>
        <p:spPr>
          <a:prstGeom prst="rect">
            <a:avLst/>
          </a:prstGeom>
        </p:spPr>
        <p:txBody>
          <a:bodyPr/>
          <a:lstStyle/>
          <a:p>
            <a:pPr/>
            <a:r>
              <a:t>Title Text</a:t>
            </a:r>
          </a:p>
        </p:txBody>
      </p:sp>
      <p:pic>
        <p:nvPicPr>
          <p:cNvPr id="240" name="Google Shape;99;p23" descr="Google Shape;99;p23"/>
          <p:cNvPicPr>
            <a:picLocks noChangeAspect="1"/>
          </p:cNvPicPr>
          <p:nvPr/>
        </p:nvPicPr>
        <p:blipFill>
          <a:blip r:embed="rId3">
            <a:extLst/>
          </a:blip>
          <a:stretch>
            <a:fillRect/>
          </a:stretch>
        </p:blipFill>
        <p:spPr>
          <a:xfrm>
            <a:off x="3864959" y="970960"/>
            <a:ext cx="5279041" cy="3084558"/>
          </a:xfrm>
          <a:prstGeom prst="rect">
            <a:avLst/>
          </a:prstGeom>
          <a:ln w="12700">
            <a:miter lim="400000"/>
          </a:ln>
        </p:spPr>
      </p:pic>
      <p:sp>
        <p:nvSpPr>
          <p:cNvPr id="241" name="Google Shape;100;p23"/>
          <p:cNvSpPr/>
          <p:nvPr>
            <p:ph type="pic" sz="quarter" idx="13"/>
          </p:nvPr>
        </p:nvSpPr>
        <p:spPr>
          <a:xfrm>
            <a:off x="4724400" y="1364672"/>
            <a:ext cx="3456300" cy="2182200"/>
          </a:xfrm>
          <a:prstGeom prst="rect">
            <a:avLst/>
          </a:prstGeom>
        </p:spPr>
        <p:txBody>
          <a:bodyPr lIns="91439" tIns="45719" rIns="91439" bIns="45719">
            <a:noAutofit/>
          </a:bodyPr>
          <a:lstStyle/>
          <a:p>
            <a:pPr/>
          </a:p>
        </p:txBody>
      </p:sp>
      <p:sp>
        <p:nvSpPr>
          <p:cNvPr id="242"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1_Custom Layout">
    <p:spTree>
      <p:nvGrpSpPr>
        <p:cNvPr id="1" name=""/>
        <p:cNvGrpSpPr/>
        <p:nvPr/>
      </p:nvGrpSpPr>
      <p:grpSpPr>
        <a:xfrm>
          <a:off x="0" y="0"/>
          <a:ext cx="0" cy="0"/>
          <a:chOff x="0" y="0"/>
          <a:chExt cx="0" cy="0"/>
        </a:xfrm>
      </p:grpSpPr>
      <p:sp>
        <p:nvSpPr>
          <p:cNvPr id="250"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251" name="Google Shape;73;p17"/>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252"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253"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254"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2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Title and 2 Column Content">
    <p:spTree>
      <p:nvGrpSpPr>
        <p:cNvPr id="1" name=""/>
        <p:cNvGrpSpPr/>
        <p:nvPr/>
      </p:nvGrpSpPr>
      <p:grpSpPr>
        <a:xfrm>
          <a:off x="0" y="0"/>
          <a:ext cx="0" cy="0"/>
          <a:chOff x="0" y="0"/>
          <a:chExt cx="0" cy="0"/>
        </a:xfrm>
      </p:grpSpPr>
      <p:sp>
        <p:nvSpPr>
          <p:cNvPr id="262"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263" name="Google Shape;73;p17"/>
          <p:cNvSpPr txBox="1"/>
          <p:nvPr/>
        </p:nvSpPr>
        <p:spPr>
          <a:xfrm>
            <a:off x="597475" y="4812788"/>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264" name="Google Shape;75;p17" descr="Google Shape;75;p17"/>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265" name="Google Shape;76;p17"/>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266" name="Google Shape;77;p17"/>
          <p:cNvSpPr txBox="1"/>
          <p:nvPr/>
        </p:nvSpPr>
        <p:spPr>
          <a:xfrm>
            <a:off x="7834369" y="4730663"/>
            <a:ext cx="990302" cy="3276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sz="1200">
                <a:latin typeface="Century Gothic"/>
                <a:ea typeface="Century Gothic"/>
                <a:cs typeface="Century Gothic"/>
                <a:sym typeface="Century Gothic"/>
              </a:defRPr>
            </a:lvl1pPr>
          </a:lstStyle>
          <a:p>
            <a:pPr/>
            <a:r>
              <a:t>@oicheryl</a:t>
            </a:r>
          </a:p>
        </p:txBody>
      </p:sp>
      <p:sp>
        <p:nvSpPr>
          <p:cNvPr id="267" name="Title Text"/>
          <p:cNvSpPr txBox="1"/>
          <p:nvPr>
            <p:ph type="title"/>
          </p:nvPr>
        </p:nvSpPr>
        <p:spPr>
          <a:prstGeom prst="rect">
            <a:avLst/>
          </a:prstGeom>
        </p:spPr>
        <p:txBody>
          <a:bodyPr/>
          <a:lstStyle/>
          <a:p>
            <a:pPr/>
            <a:r>
              <a:t>Title Text</a:t>
            </a:r>
          </a:p>
        </p:txBody>
      </p:sp>
      <p:sp>
        <p:nvSpPr>
          <p:cNvPr id="268"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69" name="Google Shape;92;p21"/>
          <p:cNvSpPr txBox="1"/>
          <p:nvPr>
            <p:ph type="body" sz="half" idx="13"/>
          </p:nvPr>
        </p:nvSpPr>
        <p:spPr>
          <a:xfrm>
            <a:off x="4752975" y="838200"/>
            <a:ext cx="3690600" cy="3614700"/>
          </a:xfrm>
          <a:prstGeom prst="rect">
            <a:avLst/>
          </a:prstGeom>
        </p:spPr>
        <p:txBody>
          <a:bodyPr/>
          <a:lstStyle/>
          <a:p>
            <a:pPr/>
          </a:p>
        </p:txBody>
      </p:sp>
      <p:sp>
        <p:nvSpPr>
          <p:cNvPr id="270" name="Slide Number"/>
          <p:cNvSpPr txBox="1"/>
          <p:nvPr>
            <p:ph type="sldNum" sz="quarter" idx="2"/>
          </p:nvPr>
        </p:nvSpPr>
        <p:spPr>
          <a:xfrm>
            <a:off x="298993" y="4806438"/>
            <a:ext cx="193864" cy="1955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Title and 2 Column Content">
    <p:spTree>
      <p:nvGrpSpPr>
        <p:cNvPr id="1" name=""/>
        <p:cNvGrpSpPr/>
        <p:nvPr/>
      </p:nvGrpSpPr>
      <p:grpSpPr>
        <a:xfrm>
          <a:off x="0" y="0"/>
          <a:ext cx="0" cy="0"/>
          <a:chOff x="0" y="0"/>
          <a:chExt cx="0" cy="0"/>
        </a:xfrm>
      </p:grpSpPr>
      <p:sp>
        <p:nvSpPr>
          <p:cNvPr id="277" name="Google Shape;52;p13"/>
          <p:cNvSpPr/>
          <p:nvPr/>
        </p:nvSpPr>
        <p:spPr>
          <a:xfrm>
            <a:off x="0" y="0"/>
            <a:ext cx="9144000" cy="34200"/>
          </a:xfrm>
          <a:prstGeom prst="rect">
            <a:avLst/>
          </a:prstGeom>
          <a:gradFill>
            <a:gsLst>
              <a:gs pos="0">
                <a:schemeClr val="accent1"/>
              </a:gs>
              <a:gs pos="91000">
                <a:schemeClr val="accent2"/>
              </a:gs>
              <a:gs pos="100000">
                <a:schemeClr val="accent2"/>
              </a:gs>
            </a:gsLst>
            <a:lin ang="2399890"/>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278" name="Google Shape;53;p13"/>
          <p:cNvSpPr txBox="1"/>
          <p:nvPr/>
        </p:nvSpPr>
        <p:spPr>
          <a:xfrm>
            <a:off x="597476" y="4812788"/>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279" name="Slide Number"/>
          <p:cNvSpPr txBox="1"/>
          <p:nvPr>
            <p:ph type="sldNum" sz="quarter" idx="2"/>
          </p:nvPr>
        </p:nvSpPr>
        <p:spPr>
          <a:xfrm>
            <a:off x="298993" y="4806438"/>
            <a:ext cx="193864" cy="195551"/>
          </a:xfrm>
          <a:prstGeom prst="rect">
            <a:avLst/>
          </a:prstGeom>
        </p:spPr>
        <p:txBody>
          <a:bodyPr/>
          <a:lstStyle/>
          <a:p>
            <a:pPr/>
            <a:fld id="{86CB4B4D-7CA3-9044-876B-883B54F8677D}" type="slidenum"/>
          </a:p>
        </p:txBody>
      </p:sp>
      <p:pic>
        <p:nvPicPr>
          <p:cNvPr id="280" name="Google Shape;55;p13" descr="Google Shape;55;p13"/>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281" name="Google Shape;56;p13"/>
          <p:cNvSpPr/>
          <p:nvPr/>
        </p:nvSpPr>
        <p:spPr>
          <a:xfrm>
            <a:off x="566072" y="4837211"/>
            <a:ext cx="1" cy="133801"/>
          </a:xfrm>
          <a:prstGeom prst="line">
            <a:avLst/>
          </a:prstGeom>
          <a:ln w="12700">
            <a:solidFill>
              <a:srgbClr val="8EA8AF"/>
            </a:solidFill>
            <a:miter/>
          </a:ln>
        </p:spPr>
        <p:txBody>
          <a:bodyPr lIns="45719" rIns="45719"/>
          <a:lstStyle/>
          <a:p>
            <a:pPr/>
          </a:p>
        </p:txBody>
      </p:sp>
      <p:sp>
        <p:nvSpPr>
          <p:cNvPr id="282" name="Google Shape;57;p13"/>
          <p:cNvSpPr txBox="1"/>
          <p:nvPr/>
        </p:nvSpPr>
        <p:spPr>
          <a:xfrm>
            <a:off x="7834369" y="4730663"/>
            <a:ext cx="990301" cy="327651"/>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lvl1pPr>
              <a:defRPr sz="1200">
                <a:latin typeface="Century Gothic"/>
                <a:ea typeface="Century Gothic"/>
                <a:cs typeface="Century Gothic"/>
                <a:sym typeface="Century Gothic"/>
              </a:defRPr>
            </a:lvl1pPr>
          </a:lstStyle>
          <a:p>
            <a:pPr/>
            <a:r>
              <a:t>@oicheryl</a:t>
            </a:r>
          </a:p>
        </p:txBody>
      </p:sp>
      <p:sp>
        <p:nvSpPr>
          <p:cNvPr id="283" name="Title Text"/>
          <p:cNvSpPr txBox="1"/>
          <p:nvPr>
            <p:ph type="title"/>
          </p:nvPr>
        </p:nvSpPr>
        <p:spPr>
          <a:xfrm>
            <a:off x="257175" y="321389"/>
            <a:ext cx="8629801" cy="443100"/>
          </a:xfrm>
          <a:prstGeom prst="rect">
            <a:avLst/>
          </a:prstGeom>
        </p:spPr>
        <p:txBody>
          <a:bodyPr lIns="68574" tIns="68574" rIns="68574" bIns="68574"/>
          <a:lstStyle/>
          <a:p>
            <a:pPr/>
            <a:r>
              <a:t>Title Text</a:t>
            </a:r>
          </a:p>
        </p:txBody>
      </p:sp>
      <p:sp>
        <p:nvSpPr>
          <p:cNvPr id="284" name="Body Level One…"/>
          <p:cNvSpPr txBox="1"/>
          <p:nvPr>
            <p:ph type="body" sz="half" idx="1"/>
          </p:nvPr>
        </p:nvSpPr>
        <p:spPr>
          <a:xfrm>
            <a:off x="257175" y="838200"/>
            <a:ext cx="3690600" cy="3614700"/>
          </a:xfrm>
          <a:prstGeom prst="rect">
            <a:avLst/>
          </a:prstGeom>
        </p:spPr>
        <p:txBody>
          <a:bodyPr lIns="68574" tIns="68574" rIns="68574" bIns="68574"/>
          <a:lstStyle>
            <a:lvl2pPr marL="979169" indent="-388619"/>
            <a:lvl3pPr marL="1462314" indent="-408214"/>
          </a:lstStyle>
          <a:p>
            <a:pPr/>
            <a:r>
              <a:t>Body Level One</a:t>
            </a:r>
          </a:p>
          <a:p>
            <a:pPr lvl="1"/>
            <a:r>
              <a:t>Body Level Two</a:t>
            </a:r>
          </a:p>
          <a:p>
            <a:pPr lvl="2"/>
            <a:r>
              <a:t>Body Level Three</a:t>
            </a:r>
          </a:p>
          <a:p>
            <a:pPr lvl="3"/>
            <a:r>
              <a:t>Body Level Four</a:t>
            </a:r>
          </a:p>
          <a:p>
            <a:pPr lvl="4"/>
            <a:r>
              <a:t>Body Level Five</a:t>
            </a:r>
          </a:p>
        </p:txBody>
      </p:sp>
      <p:sp>
        <p:nvSpPr>
          <p:cNvPr id="285" name="Google Shape;72;p17"/>
          <p:cNvSpPr txBox="1"/>
          <p:nvPr>
            <p:ph type="body" sz="half" idx="13"/>
          </p:nvPr>
        </p:nvSpPr>
        <p:spPr>
          <a:xfrm>
            <a:off x="4752975" y="838200"/>
            <a:ext cx="3690600" cy="3614700"/>
          </a:xfrm>
          <a:prstGeom prst="rect">
            <a:avLst/>
          </a:prstGeom>
        </p:spPr>
        <p:txBody>
          <a:bodyPr lIns="68574" tIns="68574" rIns="68574" bIns="68574"/>
          <a:lstStyle/>
          <a:p>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Section Break v1">
    <p:bg>
      <p:bgPr>
        <a:gradFill flip="none" rotWithShape="1">
          <a:gsLst>
            <a:gs pos="0">
              <a:schemeClr val="accent1"/>
            </a:gs>
            <a:gs pos="91000">
              <a:schemeClr val="accent2"/>
            </a:gs>
            <a:gs pos="100000">
              <a:schemeClr val="accent2"/>
            </a:gs>
          </a:gsLst>
          <a:lin ang="2400000" scaled="0"/>
        </a:gradFill>
      </p:bgPr>
    </p:bg>
    <p:spTree>
      <p:nvGrpSpPr>
        <p:cNvPr id="1" name=""/>
        <p:cNvGrpSpPr/>
        <p:nvPr/>
      </p:nvGrpSpPr>
      <p:grpSpPr>
        <a:xfrm>
          <a:off x="0" y="0"/>
          <a:ext cx="0" cy="0"/>
          <a:chOff x="0" y="0"/>
          <a:chExt cx="0" cy="0"/>
        </a:xfrm>
      </p:grpSpPr>
      <p:pic>
        <p:nvPicPr>
          <p:cNvPr id="44" name="Google Shape;24;p5" descr="Google Shape;24;p5"/>
          <p:cNvPicPr>
            <a:picLocks noChangeAspect="1"/>
          </p:cNvPicPr>
          <p:nvPr/>
        </p:nvPicPr>
        <p:blipFill>
          <a:blip r:embed="rId2">
            <a:extLst/>
          </a:blip>
          <a:stretch>
            <a:fillRect/>
          </a:stretch>
        </p:blipFill>
        <p:spPr>
          <a:xfrm>
            <a:off x="6484453" y="4437750"/>
            <a:ext cx="2055903" cy="326579"/>
          </a:xfrm>
          <a:prstGeom prst="rect">
            <a:avLst/>
          </a:prstGeom>
          <a:ln w="12700">
            <a:miter lim="400000"/>
          </a:ln>
        </p:spPr>
      </p:pic>
      <p:sp>
        <p:nvSpPr>
          <p:cNvPr id="45" name="Title Text"/>
          <p:cNvSpPr txBox="1"/>
          <p:nvPr>
            <p:ph type="title"/>
          </p:nvPr>
        </p:nvSpPr>
        <p:spPr>
          <a:xfrm>
            <a:off x="623850" y="1620575"/>
            <a:ext cx="6838200" cy="1034402"/>
          </a:xfrm>
          <a:prstGeom prst="rect">
            <a:avLst/>
          </a:prstGeom>
        </p:spPr>
        <p:txBody>
          <a:bodyPr anchor="b"/>
          <a:lstStyle>
            <a:lvl1pPr>
              <a:defRPr b="0">
                <a:solidFill>
                  <a:srgbClr val="FFFFFF"/>
                </a:solidFill>
              </a:defRPr>
            </a:lvl1pPr>
          </a:lstStyle>
          <a:p>
            <a:pPr/>
            <a:r>
              <a:t>Title Text</a:t>
            </a:r>
          </a:p>
        </p:txBody>
      </p:sp>
      <p:sp>
        <p:nvSpPr>
          <p:cNvPr id="46"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sz="1400">
                <a:solidFill>
                  <a:srgbClr val="FFFFFF"/>
                </a:solidFill>
              </a:defRPr>
            </a:lvl1pPr>
            <a:lvl2pPr marL="0" indent="0">
              <a:lnSpc>
                <a:spcPct val="100000"/>
              </a:lnSpc>
              <a:spcBef>
                <a:spcPts val="0"/>
              </a:spcBef>
              <a:buClrTx/>
              <a:buSzTx/>
              <a:buFontTx/>
              <a:buNone/>
              <a:defRPr sz="1400">
                <a:solidFill>
                  <a:srgbClr val="FFFFFF"/>
                </a:solidFill>
              </a:defRPr>
            </a:lvl2pPr>
            <a:lvl3pPr marL="0" indent="0">
              <a:lnSpc>
                <a:spcPct val="100000"/>
              </a:lnSpc>
              <a:spcBef>
                <a:spcPts val="0"/>
              </a:spcBef>
              <a:buClrTx/>
              <a:buSzTx/>
              <a:buFontTx/>
              <a:buNone/>
              <a:defRPr sz="1400">
                <a:solidFill>
                  <a:srgbClr val="FFFFFF"/>
                </a:solidFill>
              </a:defRPr>
            </a:lvl3pPr>
            <a:lvl4pPr marL="0" indent="0">
              <a:lnSpc>
                <a:spcPct val="100000"/>
              </a:lnSpc>
              <a:spcBef>
                <a:spcPts val="0"/>
              </a:spcBef>
              <a:buClrTx/>
              <a:buSzTx/>
              <a:buFontTx/>
              <a:buNone/>
              <a:defRPr sz="1400">
                <a:solidFill>
                  <a:srgbClr val="FFFFFF"/>
                </a:solidFill>
              </a:defRPr>
            </a:lvl4pPr>
            <a:lvl5pPr marL="0" indent="0">
              <a:lnSpc>
                <a:spcPct val="100000"/>
              </a:lnSpc>
              <a:spcBef>
                <a:spcPts val="0"/>
              </a:spcBef>
              <a:buClrTx/>
              <a:buSzTx/>
              <a:buFontTx/>
              <a:buNone/>
              <a:defRPr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and 2 Column Content">
    <p:spTree>
      <p:nvGrpSpPr>
        <p:cNvPr id="1" name=""/>
        <p:cNvGrpSpPr/>
        <p:nvPr/>
      </p:nvGrpSpPr>
      <p:grpSpPr>
        <a:xfrm>
          <a:off x="0" y="0"/>
          <a:ext cx="0" cy="0"/>
          <a:chOff x="0" y="0"/>
          <a:chExt cx="0" cy="0"/>
        </a:xfrm>
      </p:grpSpPr>
      <p:sp>
        <p:nvSpPr>
          <p:cNvPr id="54" name="Title Text"/>
          <p:cNvSpPr txBox="1"/>
          <p:nvPr>
            <p:ph type="title"/>
          </p:nvPr>
        </p:nvSpPr>
        <p:spPr>
          <a:prstGeom prst="rect">
            <a:avLst/>
          </a:prstGeom>
        </p:spPr>
        <p:txBody>
          <a:bodyPr/>
          <a:lstStyle/>
          <a:p>
            <a:pPr/>
            <a:r>
              <a:t>Title Text</a:t>
            </a:r>
          </a:p>
        </p:txBody>
      </p:sp>
      <p:sp>
        <p:nvSpPr>
          <p:cNvPr id="55"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6" name="Google Shape;30;p6"/>
          <p:cNvSpPr txBox="1"/>
          <p:nvPr>
            <p:ph type="body" sz="half" idx="13"/>
          </p:nvPr>
        </p:nvSpPr>
        <p:spPr>
          <a:xfrm>
            <a:off x="4752975" y="838200"/>
            <a:ext cx="3690600" cy="3614700"/>
          </a:xfrm>
          <a:prstGeom prst="rect">
            <a:avLst/>
          </a:prstGeom>
        </p:spPr>
        <p:txBody>
          <a:bodyPr/>
          <a:lstStyle/>
          <a:p>
            <a:pP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Content and Screenshot">
    <p:spTree>
      <p:nvGrpSpPr>
        <p:cNvPr id="1" name=""/>
        <p:cNvGrpSpPr/>
        <p:nvPr/>
      </p:nvGrpSpPr>
      <p:grpSpPr>
        <a:xfrm>
          <a:off x="0" y="0"/>
          <a:ext cx="0" cy="0"/>
          <a:chOff x="0" y="0"/>
          <a:chExt cx="0" cy="0"/>
        </a:xfrm>
      </p:grpSpPr>
      <p:sp>
        <p:nvSpPr>
          <p:cNvPr id="64" name="Title Text"/>
          <p:cNvSpPr txBox="1"/>
          <p:nvPr>
            <p:ph type="title"/>
          </p:nvPr>
        </p:nvSpPr>
        <p:spPr>
          <a:prstGeom prst="rect">
            <a:avLst/>
          </a:prstGeom>
        </p:spPr>
        <p:txBody>
          <a:bodyPr/>
          <a:lstStyle/>
          <a:p>
            <a:pPr/>
            <a:r>
              <a:t>Title Text</a:t>
            </a:r>
          </a:p>
        </p:txBody>
      </p:sp>
      <p:pic>
        <p:nvPicPr>
          <p:cNvPr id="65" name="Google Shape;33;p7" descr="Google Shape;33;p7"/>
          <p:cNvPicPr>
            <a:picLocks noChangeAspect="1"/>
          </p:cNvPicPr>
          <p:nvPr/>
        </p:nvPicPr>
        <p:blipFill>
          <a:blip r:embed="rId2">
            <a:extLst/>
          </a:blip>
          <a:stretch>
            <a:fillRect/>
          </a:stretch>
        </p:blipFill>
        <p:spPr>
          <a:xfrm>
            <a:off x="3864959" y="970960"/>
            <a:ext cx="5279041" cy="3084558"/>
          </a:xfrm>
          <a:prstGeom prst="rect">
            <a:avLst/>
          </a:prstGeom>
          <a:ln w="12700">
            <a:miter lim="400000"/>
          </a:ln>
        </p:spPr>
      </p:pic>
      <p:sp>
        <p:nvSpPr>
          <p:cNvPr id="66" name="Google Shape;34;p7"/>
          <p:cNvSpPr/>
          <p:nvPr>
            <p:ph type="pic" sz="quarter" idx="13"/>
          </p:nvPr>
        </p:nvSpPr>
        <p:spPr>
          <a:xfrm>
            <a:off x="4724400" y="1364672"/>
            <a:ext cx="3456300" cy="2182200"/>
          </a:xfrm>
          <a:prstGeom prst="rect">
            <a:avLst/>
          </a:prstGeom>
        </p:spPr>
        <p:txBody>
          <a:bodyPr lIns="91439" tIns="45719" rIns="91439" bIns="45719">
            <a:noAutofit/>
          </a:bodyPr>
          <a:lstStyle/>
          <a:p>
            <a:pPr/>
          </a:p>
        </p:txBody>
      </p:sp>
      <p:sp>
        <p:nvSpPr>
          <p:cNvPr id="67"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spTree>
      <p:nvGrpSpPr>
        <p:cNvPr id="1" name=""/>
        <p:cNvGrpSpPr/>
        <p:nvPr/>
      </p:nvGrpSpPr>
      <p:grpSpPr>
        <a:xfrm>
          <a:off x="0" y="0"/>
          <a:ext cx="0" cy="0"/>
          <a:chOff x="0" y="0"/>
          <a:chExt cx="0" cy="0"/>
        </a:xfrm>
      </p:grpSpPr>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Slide Layout_1_1">
    <p:spTree>
      <p:nvGrpSpPr>
        <p:cNvPr id="1" name=""/>
        <p:cNvGrpSpPr/>
        <p:nvPr/>
      </p:nvGrpSpPr>
      <p:grpSpPr>
        <a:xfrm>
          <a:off x="0" y="0"/>
          <a:ext cx="0" cy="0"/>
          <a:chOff x="0" y="0"/>
          <a:chExt cx="0" cy="0"/>
        </a:xfrm>
      </p:grpSpPr>
      <p:pic>
        <p:nvPicPr>
          <p:cNvPr id="82" name="Google Shape;45;p10" descr="Google Shape;45;p10"/>
          <p:cNvPicPr>
            <a:picLocks noChangeAspect="1"/>
          </p:cNvPicPr>
          <p:nvPr/>
        </p:nvPicPr>
        <p:blipFill>
          <a:blip r:embed="rId2">
            <a:extLst/>
          </a:blip>
          <a:stretch>
            <a:fillRect/>
          </a:stretch>
        </p:blipFill>
        <p:spPr>
          <a:xfrm>
            <a:off x="0" y="0"/>
            <a:ext cx="9143994" cy="5143500"/>
          </a:xfrm>
          <a:prstGeom prst="rect">
            <a:avLst/>
          </a:prstGeom>
          <a:ln w="12700">
            <a:miter lim="400000"/>
          </a:ln>
        </p:spPr>
      </p:pic>
      <p:sp>
        <p:nvSpPr>
          <p:cNvPr id="83" name="Google Shape;46;p10"/>
          <p:cNvSpPr/>
          <p:nvPr/>
        </p:nvSpPr>
        <p:spPr>
          <a:xfrm>
            <a:off x="0" y="-2123"/>
            <a:ext cx="9144000" cy="5145602"/>
          </a:xfrm>
          <a:prstGeom prst="rect">
            <a:avLst/>
          </a:prstGeom>
          <a:gradFill>
            <a:gsLst>
              <a:gs pos="0">
                <a:schemeClr val="accent1">
                  <a:alpha val="72549"/>
                </a:schemeClr>
              </a:gs>
              <a:gs pos="34000">
                <a:srgbClr val="6B1D64">
                  <a:alpha val="64313"/>
                </a:srgbClr>
              </a:gs>
              <a:gs pos="83000">
                <a:schemeClr val="accent2">
                  <a:alpha val="68235"/>
                </a:schemeClr>
              </a:gs>
              <a:gs pos="100000">
                <a:schemeClr val="accent2">
                  <a:alpha val="68235"/>
                </a:schemeClr>
              </a:gs>
            </a:gsLst>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84" name="Google Shape;47;p10" descr="Google Shape;47;p10"/>
          <p:cNvPicPr>
            <a:picLocks noChangeAspect="1"/>
          </p:cNvPicPr>
          <p:nvPr/>
        </p:nvPicPr>
        <p:blipFill>
          <a:blip r:embed="rId3">
            <a:extLst/>
          </a:blip>
          <a:stretch>
            <a:fillRect/>
          </a:stretch>
        </p:blipFill>
        <p:spPr>
          <a:xfrm>
            <a:off x="6484453" y="4437750"/>
            <a:ext cx="2055903" cy="326578"/>
          </a:xfrm>
          <a:prstGeom prst="rect">
            <a:avLst/>
          </a:prstGeom>
          <a:ln w="12700">
            <a:miter lim="400000"/>
          </a:ln>
        </p:spPr>
      </p:pic>
      <p:sp>
        <p:nvSpPr>
          <p:cNvPr id="85" name="Title Text"/>
          <p:cNvSpPr txBox="1"/>
          <p:nvPr>
            <p:ph type="title"/>
          </p:nvPr>
        </p:nvSpPr>
        <p:spPr>
          <a:xfrm>
            <a:off x="623850" y="1620575"/>
            <a:ext cx="7969802" cy="1034402"/>
          </a:xfrm>
          <a:prstGeom prst="rect">
            <a:avLst/>
          </a:prstGeom>
        </p:spPr>
        <p:txBody>
          <a:bodyPr anchor="b"/>
          <a:lstStyle>
            <a:lvl1pPr>
              <a:defRPr b="0" sz="4000">
                <a:solidFill>
                  <a:srgbClr val="FFFFFF"/>
                </a:solidFill>
              </a:defRPr>
            </a:lvl1pPr>
          </a:lstStyle>
          <a:p>
            <a:pPr/>
            <a:r>
              <a:t>Title Text</a:t>
            </a:r>
          </a:p>
        </p:txBody>
      </p:sp>
      <p:sp>
        <p:nvSpPr>
          <p:cNvPr id="86" name="Body Level One…"/>
          <p:cNvSpPr txBox="1"/>
          <p:nvPr>
            <p:ph type="body" sz="quarter" idx="1"/>
          </p:nvPr>
        </p:nvSpPr>
        <p:spPr>
          <a:xfrm>
            <a:off x="623850" y="2665575"/>
            <a:ext cx="6838200" cy="604802"/>
          </a:xfrm>
          <a:prstGeom prst="rect">
            <a:avLst/>
          </a:prstGeom>
        </p:spPr>
        <p:txBody>
          <a:bodyPr lIns="91423" tIns="91423" rIns="91423" bIns="91423"/>
          <a:lstStyle>
            <a:lvl1pPr marL="0" indent="0">
              <a:lnSpc>
                <a:spcPct val="100000"/>
              </a:lnSpc>
              <a:spcBef>
                <a:spcPts val="0"/>
              </a:spcBef>
              <a:buClrTx/>
              <a:buSzTx/>
              <a:buFontTx/>
              <a:buNone/>
              <a:defRPr>
                <a:solidFill>
                  <a:srgbClr val="FFFFFF"/>
                </a:solidFill>
              </a:defRPr>
            </a:lvl1pPr>
            <a:lvl2pPr marL="0" indent="0">
              <a:lnSpc>
                <a:spcPct val="100000"/>
              </a:lnSpc>
              <a:spcBef>
                <a:spcPts val="0"/>
              </a:spcBef>
              <a:buClrTx/>
              <a:buSzTx/>
              <a:buFontTx/>
              <a:buNone/>
              <a:defRPr>
                <a:solidFill>
                  <a:srgbClr val="FFFFFF"/>
                </a:solidFill>
              </a:defRPr>
            </a:lvl2pPr>
            <a:lvl3pPr marL="0" indent="0">
              <a:lnSpc>
                <a:spcPct val="100000"/>
              </a:lnSpc>
              <a:spcBef>
                <a:spcPts val="0"/>
              </a:spcBef>
              <a:buClrTx/>
              <a:buSzTx/>
              <a:buFontTx/>
              <a:buNone/>
              <a:defRPr>
                <a:solidFill>
                  <a:srgbClr val="FFFFFF"/>
                </a:solidFill>
              </a:defRPr>
            </a:lvl3pPr>
            <a:lvl4pPr marL="0" indent="0">
              <a:lnSpc>
                <a:spcPct val="100000"/>
              </a:lnSpc>
              <a:spcBef>
                <a:spcPts val="0"/>
              </a:spcBef>
              <a:buClrTx/>
              <a:buSzTx/>
              <a:buFontTx/>
              <a:buNone/>
              <a:defRPr>
                <a:solidFill>
                  <a:srgbClr val="FFFFFF"/>
                </a:solidFill>
              </a:defRPr>
            </a:lvl4pPr>
            <a:lvl5pPr marL="0" indent="0">
              <a:lnSpc>
                <a:spcPct val="100000"/>
              </a:lnSpc>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xfrm>
            <a:off x="6279546" y="4635136"/>
            <a:ext cx="273654" cy="264253"/>
          </a:xfrm>
          <a:prstGeom prst="rect">
            <a:avLst/>
          </a:prstGeom>
        </p:spPr>
        <p:txBody>
          <a:bodyPr lIns="45718" tIns="45718" rIns="45718" bIns="45718"/>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94"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95" name="Google Shape;40;p9"/>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96" name="Google Shape;42;p9" descr="Google Shape;42;p9"/>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97" name="Google Shape;43;p9"/>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98" name="Title Text"/>
          <p:cNvSpPr txBox="1"/>
          <p:nvPr>
            <p:ph type="title"/>
          </p:nvPr>
        </p:nvSpPr>
        <p:spPr>
          <a:prstGeom prst="rect">
            <a:avLst/>
          </a:prstGeom>
        </p:spPr>
        <p:txBody>
          <a:bodyPr/>
          <a:lstStyle/>
          <a:p>
            <a:pPr/>
            <a:r>
              <a:t>Title Text</a:t>
            </a:r>
          </a:p>
        </p:txBody>
      </p:sp>
      <p:sp>
        <p:nvSpPr>
          <p:cNvPr id="9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0" name="Google Shape;53;p11"/>
          <p:cNvSpPr txBox="1"/>
          <p:nvPr/>
        </p:nvSpPr>
        <p:spPr>
          <a:xfrm>
            <a:off x="7726574" y="4700399"/>
            <a:ext cx="1037702" cy="38023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a:solidFill>
                  <a:srgbClr val="434343"/>
                </a:solidFill>
              </a:defRPr>
            </a:lvl1pPr>
          </a:lstStyle>
          <a:p>
            <a:pPr/>
            <a:r>
              <a:t>@oicheryl</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a:gra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3" name="Google Shape;8;p1"/>
          <p:cNvSpPr txBox="1"/>
          <p:nvPr/>
        </p:nvSpPr>
        <p:spPr>
          <a:xfrm>
            <a:off x="597475" y="4812786"/>
            <a:ext cx="3086102"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pic>
        <p:nvPicPr>
          <p:cNvPr id="4" name="Google Shape;10;p1" descr="Google Shape;10;p1"/>
          <p:cNvPicPr>
            <a:picLocks noChangeAspect="1"/>
          </p:cNvPicPr>
          <p:nvPr/>
        </p:nvPicPr>
        <p:blipFill>
          <a:blip r:embed="rId2">
            <a:extLst/>
          </a:blip>
          <a:stretch>
            <a:fillRect/>
          </a:stretch>
        </p:blipFill>
        <p:spPr>
          <a:xfrm>
            <a:off x="8710307" y="4811600"/>
            <a:ext cx="185170" cy="185170"/>
          </a:xfrm>
          <a:prstGeom prst="rect">
            <a:avLst/>
          </a:prstGeom>
          <a:ln w="12700">
            <a:miter lim="400000"/>
          </a:ln>
        </p:spPr>
      </p:pic>
      <p:sp>
        <p:nvSpPr>
          <p:cNvPr id="5" name="Google Shape;11;p1"/>
          <p:cNvSpPr/>
          <p:nvPr/>
        </p:nvSpPr>
        <p:spPr>
          <a:xfrm>
            <a:off x="566071" y="4837210"/>
            <a:ext cx="2" cy="133802"/>
          </a:xfrm>
          <a:prstGeom prst="line">
            <a:avLst/>
          </a:prstGeom>
          <a:ln w="12700">
            <a:solidFill>
              <a:srgbClr val="8EA8AF"/>
            </a:solidFill>
            <a:miter/>
          </a:ln>
        </p:spPr>
        <p:txBody>
          <a:bodyPr lIns="45718" tIns="45718" rIns="45718" bIns="45718"/>
          <a:lstStyle/>
          <a:p>
            <a:pPr/>
          </a:p>
        </p:txBody>
      </p:sp>
      <p:sp>
        <p:nvSpPr>
          <p:cNvPr id="6" name="Title Text"/>
          <p:cNvSpPr txBox="1"/>
          <p:nvPr>
            <p:ph type="title"/>
          </p:nvPr>
        </p:nvSpPr>
        <p:spPr>
          <a:xfrm>
            <a:off x="257175" y="321389"/>
            <a:ext cx="8629802" cy="443100"/>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nchor="ctr">
            <a:normAutofit fontScale="100000" lnSpcReduction="0"/>
          </a:bodyPr>
          <a:lstStyle/>
          <a:p>
            <a:pPr/>
            <a:r>
              <a:t>Title Text</a:t>
            </a:r>
          </a:p>
        </p:txBody>
      </p:sp>
      <p:sp>
        <p:nvSpPr>
          <p:cNvPr id="7" name="Body Level One…"/>
          <p:cNvSpPr txBox="1"/>
          <p:nvPr>
            <p:ph type="body" idx="1"/>
          </p:nvPr>
        </p:nvSpPr>
        <p:spPr>
          <a:xfrm>
            <a:off x="257175" y="838200"/>
            <a:ext cx="8629802" cy="3614700"/>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 name="Slide Number"/>
          <p:cNvSpPr txBox="1"/>
          <p:nvPr>
            <p:ph type="sldNum" sz="quarter" idx="2"/>
          </p:nvPr>
        </p:nvSpPr>
        <p:spPr>
          <a:xfrm>
            <a:off x="298993" y="4806437"/>
            <a:ext cx="193864" cy="195551"/>
          </a:xfrm>
          <a:prstGeom prst="rect">
            <a:avLst/>
          </a:prstGeom>
          <a:ln w="12700">
            <a:miter lim="400000"/>
          </a:ln>
        </p:spPr>
        <p:txBody>
          <a:bodyPr wrap="none" lIns="34275" tIns="34275" rIns="34275" bIns="34275" anchor="ctr">
            <a:spAutoFit/>
          </a:bodyPr>
          <a:lstStyle>
            <a:lvl1pPr algn="ctr">
              <a:defRPr sz="800">
                <a:solidFill>
                  <a:srgbClr val="8EA8AF"/>
                </a:solidFill>
                <a:latin typeface="Century Gothic"/>
                <a:ea typeface="Century Gothic"/>
                <a:cs typeface="Century Gothic"/>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1pPr>
      <a:lvl2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2pPr>
      <a:lvl3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3pPr>
      <a:lvl4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4pPr>
      <a:lvl5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5pPr>
      <a:lvl6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6pPr>
      <a:lvl7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7pPr>
      <a:lvl8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8pPr>
      <a:lvl9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9pPr>
    </p:titleStyle>
    <p:bodyStyle>
      <a:lvl1pPr marL="457200" marR="0" indent="-3429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1pPr>
      <a:lvl2pPr marL="979169" marR="0" indent="-388619"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2pPr>
      <a:lvl3pPr marL="1462314" marR="0" indent="-408214"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3pPr>
      <a:lvl4pPr marL="19812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4pPr>
      <a:lvl5pPr marL="24384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5pPr>
      <a:lvl6pPr marL="28956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6pPr>
      <a:lvl7pPr marL="33528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7pPr>
      <a:lvl8pPr marL="38100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8pPr>
      <a:lvl9pPr marL="42672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1pPr>
      <a:lvl2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2pPr>
      <a:lvl3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3pPr>
      <a:lvl4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4pPr>
      <a:lvl5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5pPr>
      <a:lvl6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6pPr>
      <a:lvl7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7pPr>
      <a:lvl8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8pPr>
      <a:lvl9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8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fasiallc.com/events/kubecon-cloudnativecon-china-2019/" TargetMode="External"/><Relationship Id="rId3" Type="http://schemas.openxmlformats.org/officeDocument/2006/relationships/hyperlink" Target="https://events.linuxfoundation.org/events/kubecon-cloudnativecon-north-america-2019/" TargetMode="External"/><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mailto:dan@linuxfoundation.org" TargetMode="External"/><Relationship Id="rId4" Type="http://schemas.openxmlformats.org/officeDocument/2006/relationships/image" Target="../media/image1.jpeg"/><Relationship Id="rId5" Type="http://schemas.openxmlformats.org/officeDocument/2006/relationships/hyperlink" Target="mailto:kwussow@linuxfoundation.org" TargetMode="External"/><Relationship Id="rId6" Type="http://schemas.openxmlformats.org/officeDocument/2006/relationships/image" Target="../media/image2.jpeg"/><Relationship Id="rId7" Type="http://schemas.openxmlformats.org/officeDocument/2006/relationships/image" Target="../media/image5.png"/><Relationship Id="rId8" Type="http://schemas.openxmlformats.org/officeDocument/2006/relationships/image" Target="../media/image6.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2RmJ32VqX3U" TargetMode="External"/><Relationship Id="rId3" Type="http://schemas.openxmlformats.org/officeDocument/2006/relationships/hyperlink" Target="https://kubernetes.io/case-studies/squarespace/" TargetMode="External"/><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4.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hyperlink" Target="https://kubernetes.io/case-studies/newyorktimes/" TargetMode="External"/><Relationship Id="rId10" Type="http://schemas.openxmlformats.org/officeDocument/2006/relationships/image" Target="../media/image92.png"/><Relationship Id="rId11" Type="http://schemas.openxmlformats.org/officeDocument/2006/relationships/hyperlink" Target="https://youtu.be/DqS_IPw-c6o" TargetMode="External"/><Relationship Id="rId12" Type="http://schemas.openxmlformats.org/officeDocument/2006/relationships/image" Target="../media/image93.png"/><Relationship Id="rId13" Type="http://schemas.openxmlformats.org/officeDocument/2006/relationships/image" Target="../media/image94.png"/><Relationship Id="rId14" Type="http://schemas.openxmlformats.org/officeDocument/2006/relationships/hyperlink" Target="https://youtu.be/2RmJ32VqX3U" TargetMode="External"/><Relationship Id="rId15" Type="http://schemas.openxmlformats.org/officeDocument/2006/relationships/image" Target="../media/image95.png"/><Relationship Id="rId16" Type="http://schemas.openxmlformats.org/officeDocument/2006/relationships/image" Target="../media/image9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 Id="rId3" Type="http://schemas.openxmlformats.org/officeDocument/2006/relationships/image" Target="../media/image9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kubernetes.io/2016/10/kubernetes-and-openstack-at-yahoo-japan.html" TargetMode="External"/><Relationship Id="rId3" Type="http://schemas.openxmlformats.org/officeDocument/2006/relationships/hyperlink" Target="http://blog.kubernetes.io/2017/04/multi-stage-canary-deployments-with-kubernetes-in-the-cloud-onprem.html" TargetMode="External"/><Relationship Id="rId4" Type="http://schemas.openxmlformats.org/officeDocument/2006/relationships/hyperlink" Target="http://blog.kubernetes.io/2017/03/five-days-of-kubernetes-1.6.html" TargetMode="External"/><Relationship Id="rId5" Type="http://schemas.openxmlformats.org/officeDocument/2006/relationships/hyperlink" Target="http://blog.kubernetes.io/2016/11/kompose-tool-go-from-docker-compose-to-kubernetes.html" TargetMode="External"/><Relationship Id="rId6" Type="http://schemas.openxmlformats.org/officeDocument/2006/relationships/hyperlink" Target="http://blog.kubernetes.io/2016/04/introducing-kubernetes-openstack-sig.html" TargetMode="External"/><Relationship Id="rId7" Type="http://schemas.openxmlformats.org/officeDocument/2006/relationships/image" Target="../media/image4.png"/><Relationship Id="rId8" Type="http://schemas.openxmlformats.org/officeDocument/2006/relationships/hyperlink" Target="https://www.cncf.io/blog/2017/12/06/cloud-native-technologies-scaling-production-applications/" TargetMode="External"/><Relationship Id="rId9" Type="http://schemas.openxmlformats.org/officeDocument/2006/relationships/hyperlink" Target="http://blog.kubernetes.io/2017/02/postgresql-clusters-kubernetes-statefulsets.html" TargetMode="External"/><Relationship Id="rId10" Type="http://schemas.openxmlformats.org/officeDocument/2006/relationships/hyperlink" Target="http://blog.kubernetes.io/2017/02/caas-the-foundation-for-next-gen-paas.html"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ncf/wg-ci" TargetMode="External"/><Relationship Id="rId3" Type="http://schemas.openxmlformats.org/officeDocument/2006/relationships/hyperlink" Target="https://github.com/cncf/wg-networking" TargetMode="External"/><Relationship Id="rId4" Type="http://schemas.openxmlformats.org/officeDocument/2006/relationships/hyperlink" Target="https://github.com/cncf/wg-serverless" TargetMode="External"/><Relationship Id="rId5" Type="http://schemas.openxmlformats.org/officeDocument/2006/relationships/hyperlink" Target="https://github.com/cncf/wg-storage"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cncf.io/blog/2017/06/05/30-highest-velocity-open-source-projects/" TargetMode="External"/><Relationship Id="rId4" Type="http://schemas.openxmlformats.org/officeDocument/2006/relationships/hyperlink" Target="https://www.cncf.io/projects/" TargetMode="External"/><Relationship Id="rId5" Type="http://schemas.openxmlformats.org/officeDocument/2006/relationships/hyperlink" Target="https://github.com/cncf/contribute" TargetMode="External"/><Relationship Id="rId6" Type="http://schemas.openxmlformats.org/officeDocument/2006/relationships/hyperlink" Target="https://github.com/kubernetes/community/blob/master/communication.md#weekly-meeting" TargetMode="External"/><Relationship Id="rId7" Type="http://schemas.openxmlformats.org/officeDocument/2006/relationships/hyperlink" Target="https://github.com/kubernetes/community/blob/master/sig-list.md" TargetMode="External"/><Relationship Id="rId8" Type="http://schemas.openxmlformats.org/officeDocument/2006/relationships/hyperlink" Target="mailto:ihor@cncf.io" TargetMode="External"/><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png"/><Relationship Id="rId16" Type="http://schemas.openxmlformats.org/officeDocument/2006/relationships/image" Target="../media/image106.png"/><Relationship Id="rId17" Type="http://schemas.openxmlformats.org/officeDocument/2006/relationships/image" Target="../media/image107.png"/><Relationship Id="rId18" Type="http://schemas.openxmlformats.org/officeDocument/2006/relationships/image" Target="../media/image108.png"/><Relationship Id="rId19" Type="http://schemas.openxmlformats.org/officeDocument/2006/relationships/image" Target="../media/image109.png"/><Relationship Id="rId20" Type="http://schemas.openxmlformats.org/officeDocument/2006/relationships/image" Target="../media/image110.png"/><Relationship Id="rId21" Type="http://schemas.openxmlformats.org/officeDocument/2006/relationships/image" Target="../media/image111.png"/><Relationship Id="rId22" Type="http://schemas.openxmlformats.org/officeDocument/2006/relationships/image" Target="../media/image112.png"/><Relationship Id="rId23" Type="http://schemas.openxmlformats.org/officeDocument/2006/relationships/image" Target="../media/image113.png"/><Relationship Id="rId24" Type="http://schemas.openxmlformats.org/officeDocument/2006/relationships/image" Target="../media/image114.png"/><Relationship Id="rId25" Type="http://schemas.openxmlformats.org/officeDocument/2006/relationships/image" Target="../media/image115.png"/><Relationship Id="rId26" Type="http://schemas.openxmlformats.org/officeDocument/2006/relationships/image" Target="../media/image116.png"/><Relationship Id="rId27" Type="http://schemas.openxmlformats.org/officeDocument/2006/relationships/image" Target="../media/image117.png"/><Relationship Id="rId28" Type="http://schemas.openxmlformats.org/officeDocument/2006/relationships/image" Target="../media/image118.png"/><Relationship Id="rId29" Type="http://schemas.openxmlformats.org/officeDocument/2006/relationships/image" Target="../media/image119.png"/><Relationship Id="rId30" Type="http://schemas.openxmlformats.org/officeDocument/2006/relationships/image" Target="../media/image120.png"/><Relationship Id="rId31" Type="http://schemas.openxmlformats.org/officeDocument/2006/relationships/image" Target="../media/image121.png"/><Relationship Id="rId32" Type="http://schemas.openxmlformats.org/officeDocument/2006/relationships/image" Target="../media/image122.png"/><Relationship Id="rId33" Type="http://schemas.openxmlformats.org/officeDocument/2006/relationships/image" Target="../media/image12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dx.org/course/introduction-kubernetes-linuxfoundationx-lfs158x#!" TargetMode="External"/><Relationship Id="rId3" Type="http://schemas.openxmlformats.org/officeDocument/2006/relationships/hyperlink" Target="https://training.linuxfoundation.org/linux-courses/system-administration-training/kubernetes-fundamentals" TargetMode="External"/><Relationship Id="rId4"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ncf.io/certification/expert/cka/" TargetMode="External"/><Relationship Id="rId3" Type="http://schemas.openxmlformats.org/officeDocument/2006/relationships/hyperlink" Target="https://www.cncf.io/certification/expert/cka/ckad/" TargetMode="External"/><Relationship Id="rId4" Type="http://schemas.openxmlformats.org/officeDocument/2006/relationships/image" Target="../media/image124.png"/><Relationship Id="rId5" Type="http://schemas.openxmlformats.org/officeDocument/2006/relationships/image" Target="../media/image12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20" Type="http://schemas.openxmlformats.org/officeDocument/2006/relationships/image" Target="../media/image25.png"/><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30" Type="http://schemas.openxmlformats.org/officeDocument/2006/relationships/image" Target="../media/image35.png"/><Relationship Id="rId31" Type="http://schemas.openxmlformats.org/officeDocument/2006/relationships/image" Target="../media/image36.png"/><Relationship Id="rId32" Type="http://schemas.openxmlformats.org/officeDocument/2006/relationships/image" Target="../media/image37.pn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png"/><Relationship Id="rId36" Type="http://schemas.openxmlformats.org/officeDocument/2006/relationships/image" Target="../media/image41.png"/><Relationship Id="rId37" Type="http://schemas.openxmlformats.org/officeDocument/2006/relationships/image" Target="../media/image42.png"/><Relationship Id="rId38" Type="http://schemas.openxmlformats.org/officeDocument/2006/relationships/image" Target="../media/image43.png"/><Relationship Id="rId39" Type="http://schemas.openxmlformats.org/officeDocument/2006/relationships/image" Target="../media/image44.png"/><Relationship Id="rId40" Type="http://schemas.openxmlformats.org/officeDocument/2006/relationships/image" Target="../media/image45.png"/><Relationship Id="rId41" Type="http://schemas.openxmlformats.org/officeDocument/2006/relationships/image" Target="../media/image46.png"/><Relationship Id="rId42" Type="http://schemas.openxmlformats.org/officeDocument/2006/relationships/image" Target="../media/image47.png"/><Relationship Id="rId43" Type="http://schemas.openxmlformats.org/officeDocument/2006/relationships/image" Target="../media/image48.png"/><Relationship Id="rId44" Type="http://schemas.openxmlformats.org/officeDocument/2006/relationships/image" Target="../media/image49.png"/><Relationship Id="rId45" Type="http://schemas.openxmlformats.org/officeDocument/2006/relationships/image" Target="../media/image50.png"/><Relationship Id="rId46" Type="http://schemas.openxmlformats.org/officeDocument/2006/relationships/image" Target="../media/image51.png"/><Relationship Id="rId47" Type="http://schemas.openxmlformats.org/officeDocument/2006/relationships/image" Target="../media/image52.png"/><Relationship Id="rId48" Type="http://schemas.openxmlformats.org/officeDocument/2006/relationships/image" Target="../media/image53.png"/><Relationship Id="rId49" Type="http://schemas.openxmlformats.org/officeDocument/2006/relationships/image" Target="../media/image54.png"/><Relationship Id="rId50" Type="http://schemas.openxmlformats.org/officeDocument/2006/relationships/image" Target="../media/image55.png"/><Relationship Id="rId51" Type="http://schemas.openxmlformats.org/officeDocument/2006/relationships/image" Target="../media/image56.png"/><Relationship Id="rId52" Type="http://schemas.openxmlformats.org/officeDocument/2006/relationships/image" Target="../media/image57.png"/><Relationship Id="rId53" Type="http://schemas.openxmlformats.org/officeDocument/2006/relationships/image" Target="../media/image58.png"/><Relationship Id="rId54" Type="http://schemas.openxmlformats.org/officeDocument/2006/relationships/image" Target="../media/image59.png"/><Relationship Id="rId55" Type="http://schemas.openxmlformats.org/officeDocument/2006/relationships/image" Target="../media/image60.png"/><Relationship Id="rId56" Type="http://schemas.openxmlformats.org/officeDocument/2006/relationships/image" Target="../media/image61.png"/><Relationship Id="rId57" Type="http://schemas.openxmlformats.org/officeDocument/2006/relationships/image" Target="../media/image62.png"/><Relationship Id="rId58" Type="http://schemas.openxmlformats.org/officeDocument/2006/relationships/image" Target="../media/image63.png"/><Relationship Id="rId59" Type="http://schemas.openxmlformats.org/officeDocument/2006/relationships/image" Target="../media/image64.png"/><Relationship Id="rId60" Type="http://schemas.openxmlformats.org/officeDocument/2006/relationships/image" Target="../media/image65.png"/><Relationship Id="rId61" Type="http://schemas.openxmlformats.org/officeDocument/2006/relationships/image" Target="../media/image66.png"/><Relationship Id="rId62" Type="http://schemas.openxmlformats.org/officeDocument/2006/relationships/image" Target="../media/image67.png"/><Relationship Id="rId63" Type="http://schemas.openxmlformats.org/officeDocument/2006/relationships/image" Target="../media/image68.png"/><Relationship Id="rId64" Type="http://schemas.openxmlformats.org/officeDocument/2006/relationships/image" Target="../media/image69.png"/><Relationship Id="rId65" Type="http://schemas.openxmlformats.org/officeDocument/2006/relationships/image" Target="../media/image70.png"/><Relationship Id="rId66" Type="http://schemas.openxmlformats.org/officeDocument/2006/relationships/image" Target="../media/image71.png"/><Relationship Id="rId67" Type="http://schemas.openxmlformats.org/officeDocument/2006/relationships/image" Target="../media/image72.png"/><Relationship Id="rId68" Type="http://schemas.openxmlformats.org/officeDocument/2006/relationships/image" Target="../media/image73.png"/><Relationship Id="rId69" Type="http://schemas.openxmlformats.org/officeDocument/2006/relationships/image" Target="../media/image74.png"/><Relationship Id="rId70" Type="http://schemas.openxmlformats.org/officeDocument/2006/relationships/image" Target="../media/image75.png"/><Relationship Id="rId71" Type="http://schemas.openxmlformats.org/officeDocument/2006/relationships/image" Target="../media/image76.png"/><Relationship Id="rId72" Type="http://schemas.openxmlformats.org/officeDocument/2006/relationships/image" Target="../media/image77.png"/><Relationship Id="rId73" Type="http://schemas.openxmlformats.org/officeDocument/2006/relationships/image" Target="../media/image78.png"/><Relationship Id="rId74" Type="http://schemas.openxmlformats.org/officeDocument/2006/relationships/image" Target="../media/image79.png"/><Relationship Id="rId75" Type="http://schemas.openxmlformats.org/officeDocument/2006/relationships/image" Target="../media/image80.png"/><Relationship Id="rId76" Type="http://schemas.openxmlformats.org/officeDocument/2006/relationships/image" Target="../media/image81.png"/><Relationship Id="rId77" Type="http://schemas.openxmlformats.org/officeDocument/2006/relationships/image" Target="../media/image8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Google Shape;107;p25"/>
          <p:cNvSpPr txBox="1"/>
          <p:nvPr>
            <p:ph type="ctrTitle"/>
          </p:nvPr>
        </p:nvSpPr>
        <p:spPr>
          <a:xfrm>
            <a:off x="623849" y="1620574"/>
            <a:ext cx="7969802" cy="1034403"/>
          </a:xfrm>
          <a:prstGeom prst="rect">
            <a:avLst/>
          </a:prstGeom>
        </p:spPr>
        <p:txBody>
          <a:bodyPr lIns="121899" tIns="121899" rIns="121899" bIns="121899" anchor="ctr"/>
          <a:lstStyle>
            <a:lvl1pPr>
              <a:lnSpc>
                <a:spcPct val="100000"/>
              </a:lnSpc>
              <a:defRPr>
                <a:latin typeface="+mn-lt"/>
                <a:ea typeface="+mn-ea"/>
                <a:cs typeface="+mn-cs"/>
                <a:sym typeface="Arial"/>
              </a:defRPr>
            </a:lvl1pPr>
          </a:lstStyle>
          <a:p>
            <a:pPr/>
            <a:r>
              <a:t>CNCF 最终用户社区 </a:t>
            </a:r>
          </a:p>
        </p:txBody>
      </p:sp>
      <p:sp>
        <p:nvSpPr>
          <p:cNvPr id="295" name="Google Shape;108;p25"/>
          <p:cNvSpPr txBox="1"/>
          <p:nvPr>
            <p:ph type="subTitle" sz="quarter" idx="1"/>
          </p:nvPr>
        </p:nvSpPr>
        <p:spPr>
          <a:xfrm>
            <a:off x="623850" y="2665575"/>
            <a:ext cx="6838199" cy="604802"/>
          </a:xfrm>
          <a:prstGeom prst="rect">
            <a:avLst/>
          </a:prstGeom>
        </p:spPr>
        <p:txBody>
          <a:bodyPr lIns="121899" tIns="121899" rIns="121899" bIns="121899"/>
          <a:lstStyle/>
          <a:p>
            <a:pPr defTabSz="270662">
              <a:defRPr sz="518">
                <a:latin typeface="+mn-lt"/>
                <a:ea typeface="+mn-ea"/>
                <a:cs typeface="+mn-cs"/>
                <a:sym typeface="Arial"/>
              </a:defRPr>
            </a:pPr>
            <a:r>
              <a:t>Cheryl Hung，CNCF 生态系统总监</a:t>
            </a:r>
          </a:p>
          <a:p>
            <a:pPr defTabSz="270662">
              <a:defRPr sz="518">
                <a:latin typeface="+mn-lt"/>
                <a:ea typeface="+mn-ea"/>
                <a:cs typeface="+mn-cs"/>
                <a:sym typeface="Arial"/>
              </a:defRPr>
            </a:pPr>
            <a:r>
              <a:t>Katelin Wussow，CNCF 业务开发经理</a:t>
            </a:r>
          </a:p>
          <a:p>
            <a:pPr defTabSz="270662">
              <a:defRPr sz="518">
                <a:latin typeface="+mn-lt"/>
                <a:ea typeface="+mn-ea"/>
                <a:cs typeface="+mn-cs"/>
                <a:sym typeface="Arial"/>
              </a:defRPr>
            </a:pPr>
          </a:p>
          <a:p>
            <a:pPr defTabSz="270662">
              <a:defRPr sz="518">
                <a:latin typeface="+mn-lt"/>
                <a:ea typeface="+mn-ea"/>
                <a:cs typeface="+mn-cs"/>
                <a:sym typeface="Arial"/>
              </a:defRPr>
            </a:pPr>
            <a:r>
              <a:t>2019 年第 2 季度</a:t>
            </a:r>
          </a:p>
        </p:txBody>
      </p:sp>
      <p:sp>
        <p:nvSpPr>
          <p:cNvPr id="296" name="Google Shape;109;p25"/>
          <p:cNvSpPr txBox="1"/>
          <p:nvPr/>
        </p:nvSpPr>
        <p:spPr>
          <a:xfrm>
            <a:off x="4461231" y="2444792"/>
            <a:ext cx="258405" cy="22694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000"/>
            </a:lvl1pPr>
          </a:lstStyle>
          <a:p>
            <a:pP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6" name="Google Shape;249;p34"/>
          <p:cNvSpPr txBox="1"/>
          <p:nvPr>
            <p:ph type="title"/>
          </p:nvPr>
        </p:nvSpPr>
        <p:spPr>
          <a:xfrm>
            <a:off x="257175" y="491445"/>
            <a:ext cx="8629500" cy="443100"/>
          </a:xfrm>
          <a:prstGeom prst="rect">
            <a:avLst/>
          </a:prstGeom>
        </p:spPr>
        <p:txBody>
          <a:bodyPr/>
          <a:lstStyle>
            <a:lvl1pPr defTabSz="585215">
              <a:defRPr sz="1700">
                <a:solidFill>
                  <a:srgbClr val="FFFFFF"/>
                </a:solidFill>
                <a:latin typeface="+mn-lt"/>
                <a:ea typeface="+mn-ea"/>
                <a:cs typeface="+mn-cs"/>
                <a:sym typeface="Arial"/>
              </a:defRPr>
            </a:lvl1pPr>
          </a:lstStyle>
          <a:p>
            <a:pPr/>
            <a:r>
              <a:t>3.提高最终用户社区的话语权</a:t>
            </a:r>
          </a:p>
        </p:txBody>
      </p:sp>
      <p:grpSp>
        <p:nvGrpSpPr>
          <p:cNvPr id="429" name="Google Shape;250;p34"/>
          <p:cNvGrpSpPr/>
          <p:nvPr/>
        </p:nvGrpSpPr>
        <p:grpSpPr>
          <a:xfrm>
            <a:off x="563821" y="1543293"/>
            <a:ext cx="1881867" cy="1888166"/>
            <a:chOff x="0" y="0"/>
            <a:chExt cx="1881865" cy="1888165"/>
          </a:xfrm>
        </p:grpSpPr>
        <p:pic>
          <p:nvPicPr>
            <p:cNvPr id="427" name="Google Shape;251;p34" descr="Google Shape;251;p34"/>
            <p:cNvPicPr>
              <a:picLocks noChangeAspect="1"/>
            </p:cNvPicPr>
            <p:nvPr/>
          </p:nvPicPr>
          <p:blipFill>
            <a:blip r:embed="rId2">
              <a:extLst/>
            </a:blip>
            <a:stretch>
              <a:fillRect/>
            </a:stretch>
          </p:blipFill>
          <p:spPr>
            <a:xfrm>
              <a:off x="0" y="0"/>
              <a:ext cx="1881866" cy="1888166"/>
            </a:xfrm>
            <a:prstGeom prst="rect">
              <a:avLst/>
            </a:prstGeom>
            <a:ln w="12700" cap="flat">
              <a:noFill/>
              <a:miter lim="400000"/>
            </a:ln>
            <a:effectLst/>
          </p:spPr>
        </p:pic>
        <p:sp>
          <p:nvSpPr>
            <p:cNvPr id="428" name="Google Shape;252;p34"/>
            <p:cNvSpPr/>
            <p:nvPr/>
          </p:nvSpPr>
          <p:spPr>
            <a:xfrm>
              <a:off x="29979" y="33130"/>
              <a:ext cx="1821922" cy="1821919"/>
            </a:xfrm>
            <a:prstGeom prst="ellipse">
              <a:avLst/>
            </a:prstGeom>
            <a:noFill/>
            <a:ln w="76200" cap="flat">
              <a:solidFill>
                <a:srgbClr val="CCD8DB"/>
              </a:solidFill>
              <a:prstDash val="solid"/>
              <a:round/>
            </a:ln>
            <a:effectLst/>
          </p:spPr>
          <p:txBody>
            <a:bodyPr wrap="square" lIns="45718" tIns="45718" rIns="45718" bIns="45718" numCol="1" anchor="ctr">
              <a:noAutofit/>
            </a:bodyPr>
            <a:lstStyle/>
            <a:p>
              <a:pPr algn="ctr">
                <a:defRPr sz="1100">
                  <a:solidFill>
                    <a:srgbClr val="FFFFFF"/>
                  </a:solidFill>
                </a:defRPr>
              </a:pPr>
            </a:p>
          </p:txBody>
        </p:sp>
      </p:grpSp>
      <p:sp>
        <p:nvSpPr>
          <p:cNvPr id="430" name="Google Shape;253;p34"/>
          <p:cNvSpPr txBox="1"/>
          <p:nvPr/>
        </p:nvSpPr>
        <p:spPr>
          <a:xfrm>
            <a:off x="2598073" y="1831169"/>
            <a:ext cx="6188704" cy="1502584"/>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sz="2800">
                <a:solidFill>
                  <a:srgbClr val="434343"/>
                </a:solidFill>
              </a:defRPr>
            </a:pPr>
            <a:r>
              <a:t>CNCF 旨在帮助最终用户</a:t>
            </a:r>
            <a:r>
              <a:rPr>
                <a:solidFill>
                  <a:schemeClr val="accent1"/>
                </a:solidFill>
              </a:rPr>
              <a:t>充分利用云原生生态系统，</a:t>
            </a:r>
            <a:r>
              <a:t>确保他们的声音受到重视，并帮助组织</a:t>
            </a:r>
            <a:r>
              <a:rPr>
                <a:solidFill>
                  <a:schemeClr val="accent1"/>
                </a:solidFill>
              </a:rPr>
              <a:t>成功采用云原生服务。</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3" name="Google Shape;259;p35"/>
          <p:cNvSpPr/>
          <p:nvPr/>
        </p:nvSpPr>
        <p:spPr>
          <a:xfrm>
            <a:off x="6233047" y="1053656"/>
            <a:ext cx="2242802" cy="3249904"/>
          </a:xfrm>
          <a:prstGeom prst="rect">
            <a:avLst/>
          </a:prstGeom>
          <a:solidFill>
            <a:srgbClr val="272B5D"/>
          </a:solidFill>
          <a:ln w="12700">
            <a:miter lim="400000"/>
          </a:ln>
        </p:spPr>
        <p:txBody>
          <a:bodyPr lIns="45718" tIns="45718" rIns="45718" bIns="45718" anchor="ctr"/>
          <a:lstStyle/>
          <a:p>
            <a:pPr algn="ctr">
              <a:defRPr sz="1100">
                <a:solidFill>
                  <a:srgbClr val="FFFFFF"/>
                </a:solidFill>
              </a:defRPr>
            </a:pPr>
          </a:p>
        </p:txBody>
      </p:sp>
      <p:sp>
        <p:nvSpPr>
          <p:cNvPr id="434" name="Google Shape;260;p35"/>
          <p:cNvSpPr/>
          <p:nvPr/>
        </p:nvSpPr>
        <p:spPr>
          <a:xfrm>
            <a:off x="3450602" y="1053648"/>
            <a:ext cx="2242802" cy="3249903"/>
          </a:xfrm>
          <a:prstGeom prst="rect">
            <a:avLst/>
          </a:prstGeom>
          <a:solidFill>
            <a:schemeClr val="accent3"/>
          </a:solidFill>
          <a:ln w="12700">
            <a:miter lim="400000"/>
          </a:ln>
        </p:spPr>
        <p:txBody>
          <a:bodyPr lIns="45718" tIns="45718" rIns="45718" bIns="45718" anchor="ctr"/>
          <a:lstStyle/>
          <a:p>
            <a:pPr algn="ctr">
              <a:defRPr sz="1100">
                <a:solidFill>
                  <a:srgbClr val="FFFFFF"/>
                </a:solidFill>
              </a:defRPr>
            </a:pPr>
          </a:p>
        </p:txBody>
      </p:sp>
      <p:grpSp>
        <p:nvGrpSpPr>
          <p:cNvPr id="437" name="Google Shape;261;p35"/>
          <p:cNvGrpSpPr/>
          <p:nvPr/>
        </p:nvGrpSpPr>
        <p:grpSpPr>
          <a:xfrm>
            <a:off x="7063701" y="839958"/>
            <a:ext cx="580805" cy="580804"/>
            <a:chOff x="0" y="0"/>
            <a:chExt cx="580803" cy="580803"/>
          </a:xfrm>
        </p:grpSpPr>
        <p:sp>
          <p:nvSpPr>
            <p:cNvPr id="435" name="Circle"/>
            <p:cNvSpPr/>
            <p:nvPr/>
          </p:nvSpPr>
          <p:spPr>
            <a:xfrm>
              <a:off x="-1" y="-1"/>
              <a:ext cx="580804" cy="580804"/>
            </a:xfrm>
            <a:prstGeom prst="ellipse">
              <a:avLst/>
            </a:prstGeom>
            <a:solidFill>
              <a:srgbClr val="272B5D"/>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436" name="3"/>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grpSp>
        <p:nvGrpSpPr>
          <p:cNvPr id="440" name="Google Shape;262;p35"/>
          <p:cNvGrpSpPr/>
          <p:nvPr/>
        </p:nvGrpSpPr>
        <p:grpSpPr>
          <a:xfrm>
            <a:off x="4281612" y="839958"/>
            <a:ext cx="580805" cy="580804"/>
            <a:chOff x="0" y="0"/>
            <a:chExt cx="580803" cy="580803"/>
          </a:xfrm>
        </p:grpSpPr>
        <p:sp>
          <p:nvSpPr>
            <p:cNvPr id="438" name="Circle"/>
            <p:cNvSpPr/>
            <p:nvPr/>
          </p:nvSpPr>
          <p:spPr>
            <a:xfrm>
              <a:off x="-1" y="-1"/>
              <a:ext cx="580804" cy="580804"/>
            </a:xfrm>
            <a:prstGeom prst="ellipse">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439" name="2"/>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441" name="Google Shape;263;p35"/>
          <p:cNvSpPr txBox="1"/>
          <p:nvPr/>
        </p:nvSpPr>
        <p:spPr>
          <a:xfrm>
            <a:off x="6375465" y="2601671"/>
            <a:ext cx="1856102"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442" name="Google Shape;264;p35"/>
          <p:cNvSpPr txBox="1"/>
          <p:nvPr/>
        </p:nvSpPr>
        <p:spPr>
          <a:xfrm>
            <a:off x="3500425" y="2672652"/>
            <a:ext cx="2145302"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sp>
        <p:nvSpPr>
          <p:cNvPr id="443" name="Google Shape;265;p35"/>
          <p:cNvSpPr/>
          <p:nvPr/>
        </p:nvSpPr>
        <p:spPr>
          <a:xfrm>
            <a:off x="6765695" y="1701892"/>
            <a:ext cx="1077327" cy="687922"/>
          </a:xfrm>
          <a:custGeom>
            <a:avLst/>
            <a:gdLst/>
            <a:ahLst/>
            <a:cxnLst>
              <a:cxn ang="0">
                <a:pos x="wd2" y="hd2"/>
              </a:cxn>
              <a:cxn ang="5400000">
                <a:pos x="wd2" y="hd2"/>
              </a:cxn>
              <a:cxn ang="10800000">
                <a:pos x="wd2" y="hd2"/>
              </a:cxn>
              <a:cxn ang="16200000">
                <a:pos x="wd2" y="hd2"/>
              </a:cxn>
            </a:cxnLst>
            <a:rect l="0" t="0" r="r" b="b"/>
            <a:pathLst>
              <a:path w="21278"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8" tIns="45718" rIns="45718" bIns="45718"/>
          <a:lstStyle/>
          <a:p>
            <a:pPr>
              <a:defRPr sz="1100"/>
            </a:pPr>
          </a:p>
        </p:txBody>
      </p:sp>
      <p:grpSp>
        <p:nvGrpSpPr>
          <p:cNvPr id="449" name="Google Shape;266;p35"/>
          <p:cNvGrpSpPr/>
          <p:nvPr/>
        </p:nvGrpSpPr>
        <p:grpSpPr>
          <a:xfrm>
            <a:off x="4076719" y="1651025"/>
            <a:ext cx="990581" cy="791364"/>
            <a:chOff x="-1" y="0"/>
            <a:chExt cx="990580" cy="791362"/>
          </a:xfrm>
        </p:grpSpPr>
        <p:sp>
          <p:nvSpPr>
            <p:cNvPr id="444" name="Google Shape;267;p35"/>
            <p:cNvSpPr/>
            <p:nvPr/>
          </p:nvSpPr>
          <p:spPr>
            <a:xfrm>
              <a:off x="233184" y="362630"/>
              <a:ext cx="525127" cy="411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445" name="Google Shape;268;p35"/>
            <p:cNvSpPr/>
            <p:nvPr/>
          </p:nvSpPr>
          <p:spPr>
            <a:xfrm>
              <a:off x="781261" y="0"/>
              <a:ext cx="209319"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446" name="Google Shape;269;p35"/>
            <p:cNvSpPr/>
            <p:nvPr/>
          </p:nvSpPr>
          <p:spPr>
            <a:xfrm>
              <a:off x="579794" y="217578"/>
              <a:ext cx="385080"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447" name="Google Shape;270;p35"/>
            <p:cNvSpPr/>
            <p:nvPr/>
          </p:nvSpPr>
          <p:spPr>
            <a:xfrm>
              <a:off x="-2" y="0"/>
              <a:ext cx="209319"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448" name="Google Shape;271;p35"/>
            <p:cNvSpPr/>
            <p:nvPr/>
          </p:nvSpPr>
          <p:spPr>
            <a:xfrm>
              <a:off x="25705" y="217578"/>
              <a:ext cx="385076"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grpSp>
      <p:sp>
        <p:nvSpPr>
          <p:cNvPr id="450" name="Google Shape;272;p35"/>
          <p:cNvSpPr/>
          <p:nvPr/>
        </p:nvSpPr>
        <p:spPr>
          <a:xfrm>
            <a:off x="668152" y="1053647"/>
            <a:ext cx="2242800" cy="3249904"/>
          </a:xfrm>
          <a:prstGeom prst="rect">
            <a:avLst/>
          </a:prstGeom>
          <a:solidFill>
            <a:schemeClr val="accent1"/>
          </a:solidFill>
          <a:ln w="12700">
            <a:miter lim="400000"/>
          </a:ln>
        </p:spPr>
        <p:txBody>
          <a:bodyPr lIns="45718" tIns="45718" rIns="45718" bIns="45718" anchor="ctr"/>
          <a:lstStyle/>
          <a:p>
            <a:pPr algn="ctr">
              <a:defRPr sz="1100">
                <a:solidFill>
                  <a:srgbClr val="FFFFFF"/>
                </a:solidFill>
              </a:defRPr>
            </a:pPr>
          </a:p>
        </p:txBody>
      </p:sp>
      <p:grpSp>
        <p:nvGrpSpPr>
          <p:cNvPr id="453" name="Google Shape;273;p35"/>
          <p:cNvGrpSpPr/>
          <p:nvPr/>
        </p:nvGrpSpPr>
        <p:grpSpPr>
          <a:xfrm>
            <a:off x="1499496" y="839958"/>
            <a:ext cx="580805" cy="580804"/>
            <a:chOff x="0" y="0"/>
            <a:chExt cx="580803" cy="580803"/>
          </a:xfrm>
        </p:grpSpPr>
        <p:sp>
          <p:nvSpPr>
            <p:cNvPr id="451" name="Circle"/>
            <p:cNvSpPr/>
            <p:nvPr/>
          </p:nvSpPr>
          <p:spPr>
            <a:xfrm>
              <a:off x="-1" y="-1"/>
              <a:ext cx="580804" cy="580804"/>
            </a:xfrm>
            <a:prstGeom prst="ellipse">
              <a:avLst/>
            </a:prstGeom>
            <a:solidFill>
              <a:schemeClr val="accent1"/>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452" name="1"/>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454" name="Google Shape;274;p35"/>
          <p:cNvSpPr txBox="1"/>
          <p:nvPr/>
        </p:nvSpPr>
        <p:spPr>
          <a:xfrm>
            <a:off x="811006" y="2601658"/>
            <a:ext cx="1957803"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463" name="Google Shape;275;p35"/>
          <p:cNvGrpSpPr/>
          <p:nvPr/>
        </p:nvGrpSpPr>
        <p:grpSpPr>
          <a:xfrm>
            <a:off x="1157732" y="1611145"/>
            <a:ext cx="1264330" cy="800109"/>
            <a:chOff x="-1" y="-1"/>
            <a:chExt cx="1264329" cy="800108"/>
          </a:xfrm>
        </p:grpSpPr>
        <p:sp>
          <p:nvSpPr>
            <p:cNvPr id="455" name="Google Shape;276;p35"/>
            <p:cNvSpPr/>
            <p:nvPr/>
          </p:nvSpPr>
          <p:spPr>
            <a:xfrm>
              <a:off x="337628" y="100012"/>
              <a:ext cx="591542" cy="439350"/>
            </a:xfrm>
            <a:custGeom>
              <a:avLst/>
              <a:gdLst/>
              <a:ahLst/>
              <a:cxnLst>
                <a:cxn ang="0">
                  <a:pos x="wd2" y="hd2"/>
                </a:cxn>
                <a:cxn ang="5400000">
                  <a:pos x="wd2" y="hd2"/>
                </a:cxn>
                <a:cxn ang="10800000">
                  <a:pos x="wd2" y="hd2"/>
                </a:cxn>
                <a:cxn ang="16200000">
                  <a:pos x="wd2" y="hd2"/>
                </a:cxn>
              </a:cxnLst>
              <a:rect l="0" t="0" r="r" b="b"/>
              <a:pathLst>
                <a:path w="21543"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56" name="Google Shape;277;p35"/>
            <p:cNvSpPr/>
            <p:nvPr/>
          </p:nvSpPr>
          <p:spPr>
            <a:xfrm>
              <a:off x="693181" y="214662"/>
              <a:ext cx="26042" cy="2683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57" name="Google Shape;278;p35"/>
            <p:cNvSpPr/>
            <p:nvPr/>
          </p:nvSpPr>
          <p:spPr>
            <a:xfrm>
              <a:off x="737115" y="214662"/>
              <a:ext cx="24410" cy="26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58" name="Google Shape;279;p35"/>
            <p:cNvSpPr/>
            <p:nvPr/>
          </p:nvSpPr>
          <p:spPr>
            <a:xfrm>
              <a:off x="781859" y="215471"/>
              <a:ext cx="26042" cy="26026"/>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59" name="Google Shape;280;p35"/>
            <p:cNvSpPr/>
            <p:nvPr/>
          </p:nvSpPr>
          <p:spPr>
            <a:xfrm>
              <a:off x="449103" y="343947"/>
              <a:ext cx="26852"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60" name="Google Shape;281;p35"/>
            <p:cNvSpPr/>
            <p:nvPr/>
          </p:nvSpPr>
          <p:spPr>
            <a:xfrm>
              <a:off x="493847" y="343947"/>
              <a:ext cx="26042" cy="24396"/>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61" name="Google Shape;282;p35"/>
            <p:cNvSpPr/>
            <p:nvPr/>
          </p:nvSpPr>
          <p:spPr>
            <a:xfrm>
              <a:off x="536971" y="343947"/>
              <a:ext cx="26054"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62" name="Google Shape;283;p35"/>
            <p:cNvSpPr/>
            <p:nvPr/>
          </p:nvSpPr>
          <p:spPr>
            <a:xfrm>
              <a:off x="-1" y="-1"/>
              <a:ext cx="1264329" cy="800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6" name="Google Shape;289;p36"/>
          <p:cNvSpPr txBox="1"/>
          <p:nvPr/>
        </p:nvSpPr>
        <p:spPr>
          <a:xfrm>
            <a:off x="3264849" y="930199"/>
            <a:ext cx="5753892" cy="245528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公司需要了解如何把握云原生和开源机遇。</a:t>
            </a:r>
          </a:p>
          <a:p>
            <a:pPr marL="457200" indent="-381000">
              <a:lnSpc>
                <a:spcPct val="115000"/>
              </a:lnSpc>
              <a:buClr>
                <a:srgbClr val="434343"/>
              </a:buClr>
              <a:buSzPts val="2400"/>
              <a:buFont typeface="Century Gothic"/>
              <a:buChar char="●"/>
              <a:defRPr sz="2400">
                <a:solidFill>
                  <a:srgbClr val="434343"/>
                </a:solidFill>
              </a:defRPr>
            </a:pPr>
            <a:r>
              <a:t>争取同行的支持</a:t>
            </a:r>
          </a:p>
          <a:p>
            <a:pPr marL="457200" indent="-381000">
              <a:lnSpc>
                <a:spcPct val="115000"/>
              </a:lnSpc>
              <a:buClr>
                <a:srgbClr val="434343"/>
              </a:buClr>
              <a:buSzPts val="2400"/>
              <a:buFont typeface="Century Gothic"/>
              <a:buChar char="●"/>
              <a:defRPr sz="2400">
                <a:solidFill>
                  <a:srgbClr val="434343"/>
                </a:solidFill>
              </a:defRPr>
            </a:pPr>
            <a:r>
              <a:t>合作实施最佳实践和应对共同挑战</a:t>
            </a:r>
          </a:p>
          <a:p>
            <a:pPr marL="457200" indent="-381000">
              <a:lnSpc>
                <a:spcPct val="115000"/>
              </a:lnSpc>
              <a:buClr>
                <a:srgbClr val="434343"/>
              </a:buClr>
              <a:buSzPts val="2400"/>
              <a:buFont typeface="Century Gothic"/>
              <a:buChar char="●"/>
              <a:defRPr sz="2400">
                <a:solidFill>
                  <a:srgbClr val="434343"/>
                </a:solidFill>
              </a:defRPr>
            </a:pPr>
            <a:r>
              <a:t>确定 CNCF 项目要求</a:t>
            </a:r>
          </a:p>
        </p:txBody>
      </p:sp>
      <p:sp>
        <p:nvSpPr>
          <p:cNvPr id="467" name="Google Shape;290;p36"/>
          <p:cNvSpPr/>
          <p:nvPr/>
        </p:nvSpPr>
        <p:spPr>
          <a:xfrm>
            <a:off x="685077" y="1053672"/>
            <a:ext cx="2242800" cy="3249903"/>
          </a:xfrm>
          <a:prstGeom prst="rect">
            <a:avLst/>
          </a:prstGeom>
          <a:solidFill>
            <a:schemeClr val="accent1"/>
          </a:solidFill>
          <a:ln w="12700">
            <a:miter lim="400000"/>
          </a:ln>
        </p:spPr>
        <p:txBody>
          <a:bodyPr lIns="45718" tIns="45718" rIns="45718" bIns="45718" anchor="ctr"/>
          <a:lstStyle/>
          <a:p>
            <a:pPr algn="ctr">
              <a:defRPr sz="1100">
                <a:solidFill>
                  <a:srgbClr val="FFFFFF"/>
                </a:solidFill>
              </a:defRPr>
            </a:pPr>
          </a:p>
        </p:txBody>
      </p:sp>
      <p:grpSp>
        <p:nvGrpSpPr>
          <p:cNvPr id="470" name="Google Shape;291;p36"/>
          <p:cNvGrpSpPr/>
          <p:nvPr/>
        </p:nvGrpSpPr>
        <p:grpSpPr>
          <a:xfrm>
            <a:off x="1516420" y="839983"/>
            <a:ext cx="580804" cy="580804"/>
            <a:chOff x="0" y="0"/>
            <a:chExt cx="580803" cy="580803"/>
          </a:xfrm>
        </p:grpSpPr>
        <p:sp>
          <p:nvSpPr>
            <p:cNvPr id="468" name="Circle"/>
            <p:cNvSpPr/>
            <p:nvPr/>
          </p:nvSpPr>
          <p:spPr>
            <a:xfrm>
              <a:off x="-1" y="-1"/>
              <a:ext cx="580804" cy="580804"/>
            </a:xfrm>
            <a:prstGeom prst="ellipse">
              <a:avLst/>
            </a:prstGeom>
            <a:solidFill>
              <a:schemeClr val="accent1"/>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469" name="1"/>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471" name="Google Shape;292;p36"/>
          <p:cNvSpPr txBox="1"/>
          <p:nvPr/>
        </p:nvSpPr>
        <p:spPr>
          <a:xfrm>
            <a:off x="827930" y="2601683"/>
            <a:ext cx="1957803"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480" name="Google Shape;293;p36"/>
          <p:cNvGrpSpPr/>
          <p:nvPr/>
        </p:nvGrpSpPr>
        <p:grpSpPr>
          <a:xfrm>
            <a:off x="1174657" y="1611170"/>
            <a:ext cx="1264331" cy="800109"/>
            <a:chOff x="-1" y="-1"/>
            <a:chExt cx="1264329" cy="800108"/>
          </a:xfrm>
        </p:grpSpPr>
        <p:sp>
          <p:nvSpPr>
            <p:cNvPr id="472" name="Google Shape;294;p36"/>
            <p:cNvSpPr/>
            <p:nvPr/>
          </p:nvSpPr>
          <p:spPr>
            <a:xfrm>
              <a:off x="337628" y="100012"/>
              <a:ext cx="591542" cy="439350"/>
            </a:xfrm>
            <a:custGeom>
              <a:avLst/>
              <a:gdLst/>
              <a:ahLst/>
              <a:cxnLst>
                <a:cxn ang="0">
                  <a:pos x="wd2" y="hd2"/>
                </a:cxn>
                <a:cxn ang="5400000">
                  <a:pos x="wd2" y="hd2"/>
                </a:cxn>
                <a:cxn ang="10800000">
                  <a:pos x="wd2" y="hd2"/>
                </a:cxn>
                <a:cxn ang="16200000">
                  <a:pos x="wd2" y="hd2"/>
                </a:cxn>
              </a:cxnLst>
              <a:rect l="0" t="0" r="r" b="b"/>
              <a:pathLst>
                <a:path w="21543"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3" name="Google Shape;295;p36"/>
            <p:cNvSpPr/>
            <p:nvPr/>
          </p:nvSpPr>
          <p:spPr>
            <a:xfrm>
              <a:off x="693181" y="214662"/>
              <a:ext cx="26042" cy="2683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4" name="Google Shape;296;p36"/>
            <p:cNvSpPr/>
            <p:nvPr/>
          </p:nvSpPr>
          <p:spPr>
            <a:xfrm>
              <a:off x="737115" y="214662"/>
              <a:ext cx="24410" cy="26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5" name="Google Shape;297;p36"/>
            <p:cNvSpPr/>
            <p:nvPr/>
          </p:nvSpPr>
          <p:spPr>
            <a:xfrm>
              <a:off x="781859" y="215471"/>
              <a:ext cx="26042" cy="26026"/>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6" name="Google Shape;298;p36"/>
            <p:cNvSpPr/>
            <p:nvPr/>
          </p:nvSpPr>
          <p:spPr>
            <a:xfrm>
              <a:off x="449103" y="343947"/>
              <a:ext cx="26852"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7" name="Google Shape;299;p36"/>
            <p:cNvSpPr/>
            <p:nvPr/>
          </p:nvSpPr>
          <p:spPr>
            <a:xfrm>
              <a:off x="493847" y="343947"/>
              <a:ext cx="26042" cy="24396"/>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8" name="Google Shape;300;p36"/>
            <p:cNvSpPr/>
            <p:nvPr/>
          </p:nvSpPr>
          <p:spPr>
            <a:xfrm>
              <a:off x="536971" y="343947"/>
              <a:ext cx="26054"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79" name="Google Shape;301;p36"/>
            <p:cNvSpPr/>
            <p:nvPr/>
          </p:nvSpPr>
          <p:spPr>
            <a:xfrm>
              <a:off x="-1" y="-1"/>
              <a:ext cx="1264329" cy="800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3" name="Google Shape;307;p37"/>
          <p:cNvSpPr txBox="1"/>
          <p:nvPr/>
        </p:nvSpPr>
        <p:spPr>
          <a:xfrm>
            <a:off x="3155399" y="840625"/>
            <a:ext cx="5337903" cy="186922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spcBef>
                <a:spcPts val="800"/>
              </a:spcBef>
              <a:defRPr i="1" sz="2400">
                <a:solidFill>
                  <a:srgbClr val="3F4749"/>
                </a:solidFill>
              </a:defRPr>
            </a:lvl1pPr>
          </a:lstStyle>
          <a:p>
            <a:pPr/>
            <a:r>
              <a:t>“我们积极向学术和研究社区介绍和宣传云原生概念，努力将相关方法融入学生计划，帮助他们在求学生涯中尽早掌握这些知识。”</a:t>
            </a:r>
          </a:p>
        </p:txBody>
      </p:sp>
      <p:pic>
        <p:nvPicPr>
          <p:cNvPr id="484" name="Google Shape;308;p37" descr="Google Shape;308;p37"/>
          <p:cNvPicPr>
            <a:picLocks noChangeAspect="1"/>
          </p:cNvPicPr>
          <p:nvPr/>
        </p:nvPicPr>
        <p:blipFill>
          <a:blip r:embed="rId3">
            <a:extLst/>
          </a:blip>
          <a:stretch>
            <a:fillRect/>
          </a:stretch>
        </p:blipFill>
        <p:spPr>
          <a:xfrm>
            <a:off x="7298435" y="3870149"/>
            <a:ext cx="1085420" cy="806902"/>
          </a:xfrm>
          <a:prstGeom prst="rect">
            <a:avLst/>
          </a:prstGeom>
          <a:ln w="12700">
            <a:miter lim="400000"/>
          </a:ln>
        </p:spPr>
      </p:pic>
      <p:sp>
        <p:nvSpPr>
          <p:cNvPr id="485" name="Google Shape;309;p37"/>
          <p:cNvSpPr/>
          <p:nvPr/>
        </p:nvSpPr>
        <p:spPr>
          <a:xfrm>
            <a:off x="685077" y="1053672"/>
            <a:ext cx="2242800" cy="3249903"/>
          </a:xfrm>
          <a:prstGeom prst="rect">
            <a:avLst/>
          </a:prstGeom>
          <a:solidFill>
            <a:schemeClr val="accent1"/>
          </a:solidFill>
          <a:ln w="12700">
            <a:miter lim="400000"/>
          </a:ln>
        </p:spPr>
        <p:txBody>
          <a:bodyPr lIns="45718" tIns="45718" rIns="45718" bIns="45718" anchor="ctr"/>
          <a:lstStyle/>
          <a:p>
            <a:pPr algn="ctr">
              <a:defRPr sz="1100">
                <a:solidFill>
                  <a:srgbClr val="FFFFFF"/>
                </a:solidFill>
              </a:defRPr>
            </a:pPr>
          </a:p>
        </p:txBody>
      </p:sp>
      <p:grpSp>
        <p:nvGrpSpPr>
          <p:cNvPr id="488" name="Google Shape;310;p37"/>
          <p:cNvGrpSpPr/>
          <p:nvPr/>
        </p:nvGrpSpPr>
        <p:grpSpPr>
          <a:xfrm>
            <a:off x="1516420" y="839983"/>
            <a:ext cx="580804" cy="580804"/>
            <a:chOff x="0" y="0"/>
            <a:chExt cx="580803" cy="580803"/>
          </a:xfrm>
        </p:grpSpPr>
        <p:sp>
          <p:nvSpPr>
            <p:cNvPr id="486" name="Circle"/>
            <p:cNvSpPr/>
            <p:nvPr/>
          </p:nvSpPr>
          <p:spPr>
            <a:xfrm>
              <a:off x="-1" y="-1"/>
              <a:ext cx="580804" cy="580804"/>
            </a:xfrm>
            <a:prstGeom prst="ellipse">
              <a:avLst/>
            </a:prstGeom>
            <a:solidFill>
              <a:schemeClr val="accent1"/>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487" name="1"/>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489" name="Google Shape;311;p37"/>
          <p:cNvSpPr txBox="1"/>
          <p:nvPr/>
        </p:nvSpPr>
        <p:spPr>
          <a:xfrm>
            <a:off x="827930" y="2601683"/>
            <a:ext cx="1957803"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498" name="Google Shape;312;p37"/>
          <p:cNvGrpSpPr/>
          <p:nvPr/>
        </p:nvGrpSpPr>
        <p:grpSpPr>
          <a:xfrm>
            <a:off x="1174657" y="1611170"/>
            <a:ext cx="1264331" cy="800109"/>
            <a:chOff x="-1" y="-1"/>
            <a:chExt cx="1264329" cy="800108"/>
          </a:xfrm>
        </p:grpSpPr>
        <p:sp>
          <p:nvSpPr>
            <p:cNvPr id="490" name="Google Shape;313;p37"/>
            <p:cNvSpPr/>
            <p:nvPr/>
          </p:nvSpPr>
          <p:spPr>
            <a:xfrm>
              <a:off x="337628" y="100012"/>
              <a:ext cx="591542" cy="439350"/>
            </a:xfrm>
            <a:custGeom>
              <a:avLst/>
              <a:gdLst/>
              <a:ahLst/>
              <a:cxnLst>
                <a:cxn ang="0">
                  <a:pos x="wd2" y="hd2"/>
                </a:cxn>
                <a:cxn ang="5400000">
                  <a:pos x="wd2" y="hd2"/>
                </a:cxn>
                <a:cxn ang="10800000">
                  <a:pos x="wd2" y="hd2"/>
                </a:cxn>
                <a:cxn ang="16200000">
                  <a:pos x="wd2" y="hd2"/>
                </a:cxn>
              </a:cxnLst>
              <a:rect l="0" t="0" r="r" b="b"/>
              <a:pathLst>
                <a:path w="21543"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1" name="Google Shape;314;p37"/>
            <p:cNvSpPr/>
            <p:nvPr/>
          </p:nvSpPr>
          <p:spPr>
            <a:xfrm>
              <a:off x="693181" y="214662"/>
              <a:ext cx="26042" cy="2683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2" name="Google Shape;315;p37"/>
            <p:cNvSpPr/>
            <p:nvPr/>
          </p:nvSpPr>
          <p:spPr>
            <a:xfrm>
              <a:off x="737115" y="214662"/>
              <a:ext cx="24410" cy="26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3" name="Google Shape;316;p37"/>
            <p:cNvSpPr/>
            <p:nvPr/>
          </p:nvSpPr>
          <p:spPr>
            <a:xfrm>
              <a:off x="781859" y="215471"/>
              <a:ext cx="26042" cy="26026"/>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4" name="Google Shape;317;p37"/>
            <p:cNvSpPr/>
            <p:nvPr/>
          </p:nvSpPr>
          <p:spPr>
            <a:xfrm>
              <a:off x="449103" y="343947"/>
              <a:ext cx="26852"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5" name="Google Shape;318;p37"/>
            <p:cNvSpPr/>
            <p:nvPr/>
          </p:nvSpPr>
          <p:spPr>
            <a:xfrm>
              <a:off x="493847" y="343947"/>
              <a:ext cx="26042" cy="24396"/>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6" name="Google Shape;319;p37"/>
            <p:cNvSpPr/>
            <p:nvPr/>
          </p:nvSpPr>
          <p:spPr>
            <a:xfrm>
              <a:off x="536971" y="343947"/>
              <a:ext cx="26054"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497" name="Google Shape;320;p37"/>
            <p:cNvSpPr/>
            <p:nvPr/>
          </p:nvSpPr>
          <p:spPr>
            <a:xfrm>
              <a:off x="-1" y="-1"/>
              <a:ext cx="1264329" cy="800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3" name="Google Shape;326;p38"/>
          <p:cNvSpPr txBox="1"/>
          <p:nvPr/>
        </p:nvSpPr>
        <p:spPr>
          <a:xfrm>
            <a:off x="3264849" y="930200"/>
            <a:ext cx="5622003" cy="400561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5 张免费 KubeCon 门票（员工数不到 300 人可获取 2 张免费门票）</a:t>
            </a:r>
          </a:p>
          <a:p>
            <a:pPr>
              <a:lnSpc>
                <a:spcPct val="115000"/>
              </a:lnSpc>
              <a:defRPr sz="2400">
                <a:solidFill>
                  <a:srgbClr val="434343"/>
                </a:solidFill>
              </a:defRPr>
            </a:pPr>
            <a:r>
              <a:t>与同行紧密合作</a:t>
            </a:r>
          </a:p>
          <a:p>
            <a:pPr marL="457200" indent="-381000">
              <a:lnSpc>
                <a:spcPct val="115000"/>
              </a:lnSpc>
              <a:buClr>
                <a:srgbClr val="434343"/>
              </a:buClr>
              <a:buSzPts val="2400"/>
              <a:buFont typeface="Century Gothic"/>
              <a:buChar char="●"/>
              <a:defRPr sz="2400">
                <a:solidFill>
                  <a:srgbClr val="434343"/>
                </a:solidFill>
              </a:defRPr>
            </a:pPr>
            <a:r>
              <a:t>开发人员体验 SIG</a:t>
            </a:r>
          </a:p>
          <a:p>
            <a:pPr marL="457200" indent="-381000">
              <a:lnSpc>
                <a:spcPct val="115000"/>
              </a:lnSpc>
              <a:buClr>
                <a:srgbClr val="434343"/>
              </a:buClr>
              <a:buSzPts val="2400"/>
              <a:buFont typeface="Century Gothic"/>
              <a:buChar char="●"/>
              <a:defRPr sz="2400">
                <a:solidFill>
                  <a:srgbClr val="434343"/>
                </a:solidFill>
              </a:defRPr>
            </a:pPr>
            <a:r>
              <a:t>金融、电信用户组</a:t>
            </a:r>
          </a:p>
          <a:p>
            <a:pPr marL="457200" indent="-381000">
              <a:lnSpc>
                <a:spcPct val="115000"/>
              </a:lnSpc>
              <a:buClr>
                <a:srgbClr val="434343"/>
              </a:buClr>
              <a:buSzPts val="2400"/>
              <a:buFont typeface="Century Gothic"/>
              <a:buChar char="●"/>
              <a:defRPr sz="2400">
                <a:solidFill>
                  <a:srgbClr val="434343"/>
                </a:solidFill>
              </a:defRPr>
            </a:pPr>
            <a:r>
              <a:t>最终用户合作伙伴峰会</a:t>
            </a:r>
          </a:p>
          <a:p>
            <a:pPr>
              <a:lnSpc>
                <a:spcPct val="115000"/>
              </a:lnSpc>
              <a:defRPr sz="2400">
                <a:solidFill>
                  <a:srgbClr val="434343"/>
                </a:solidFill>
              </a:defRPr>
            </a:pPr>
            <a:r>
              <a:t>参与项目</a:t>
            </a:r>
          </a:p>
          <a:p>
            <a:pPr marL="457200" indent="-381000">
              <a:lnSpc>
                <a:spcPct val="115000"/>
              </a:lnSpc>
              <a:buClr>
                <a:srgbClr val="434343"/>
              </a:buClr>
              <a:buSzPts val="2400"/>
              <a:buFont typeface="Century Gothic"/>
              <a:buChar char="●"/>
              <a:defRPr sz="2400">
                <a:solidFill>
                  <a:srgbClr val="434343"/>
                </a:solidFill>
              </a:defRPr>
            </a:pPr>
            <a:r>
              <a:t>最终用户反馈论坛</a:t>
            </a:r>
          </a:p>
        </p:txBody>
      </p:sp>
      <p:sp>
        <p:nvSpPr>
          <p:cNvPr id="504" name="Google Shape;327;p38"/>
          <p:cNvSpPr/>
          <p:nvPr/>
        </p:nvSpPr>
        <p:spPr>
          <a:xfrm>
            <a:off x="685077" y="1053672"/>
            <a:ext cx="2242800" cy="3249903"/>
          </a:xfrm>
          <a:prstGeom prst="rect">
            <a:avLst/>
          </a:prstGeom>
          <a:solidFill>
            <a:schemeClr val="accent1"/>
          </a:solidFill>
          <a:ln w="12700">
            <a:miter lim="400000"/>
          </a:ln>
        </p:spPr>
        <p:txBody>
          <a:bodyPr lIns="45718" tIns="45718" rIns="45718" bIns="45718" anchor="ctr"/>
          <a:lstStyle/>
          <a:p>
            <a:pPr algn="ctr">
              <a:defRPr sz="1100">
                <a:solidFill>
                  <a:srgbClr val="FFFFFF"/>
                </a:solidFill>
              </a:defRPr>
            </a:pPr>
          </a:p>
        </p:txBody>
      </p:sp>
      <p:grpSp>
        <p:nvGrpSpPr>
          <p:cNvPr id="507" name="Google Shape;328;p38"/>
          <p:cNvGrpSpPr/>
          <p:nvPr/>
        </p:nvGrpSpPr>
        <p:grpSpPr>
          <a:xfrm>
            <a:off x="1516420" y="839983"/>
            <a:ext cx="580804" cy="580804"/>
            <a:chOff x="0" y="0"/>
            <a:chExt cx="580803" cy="580803"/>
          </a:xfrm>
        </p:grpSpPr>
        <p:sp>
          <p:nvSpPr>
            <p:cNvPr id="505" name="Circle"/>
            <p:cNvSpPr/>
            <p:nvPr/>
          </p:nvSpPr>
          <p:spPr>
            <a:xfrm>
              <a:off x="-1" y="-1"/>
              <a:ext cx="580804" cy="580804"/>
            </a:xfrm>
            <a:prstGeom prst="ellipse">
              <a:avLst/>
            </a:prstGeom>
            <a:solidFill>
              <a:schemeClr val="accent1"/>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06" name="1"/>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508" name="Google Shape;329;p38"/>
          <p:cNvSpPr txBox="1"/>
          <p:nvPr/>
        </p:nvSpPr>
        <p:spPr>
          <a:xfrm>
            <a:off x="827930" y="2601683"/>
            <a:ext cx="1957803"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517" name="Google Shape;330;p38"/>
          <p:cNvGrpSpPr/>
          <p:nvPr/>
        </p:nvGrpSpPr>
        <p:grpSpPr>
          <a:xfrm>
            <a:off x="1174657" y="1611170"/>
            <a:ext cx="1264331" cy="800109"/>
            <a:chOff x="-1" y="-1"/>
            <a:chExt cx="1264329" cy="800108"/>
          </a:xfrm>
        </p:grpSpPr>
        <p:sp>
          <p:nvSpPr>
            <p:cNvPr id="509" name="Google Shape;331;p38"/>
            <p:cNvSpPr/>
            <p:nvPr/>
          </p:nvSpPr>
          <p:spPr>
            <a:xfrm>
              <a:off x="337628" y="100012"/>
              <a:ext cx="591542" cy="439350"/>
            </a:xfrm>
            <a:custGeom>
              <a:avLst/>
              <a:gdLst/>
              <a:ahLst/>
              <a:cxnLst>
                <a:cxn ang="0">
                  <a:pos x="wd2" y="hd2"/>
                </a:cxn>
                <a:cxn ang="5400000">
                  <a:pos x="wd2" y="hd2"/>
                </a:cxn>
                <a:cxn ang="10800000">
                  <a:pos x="wd2" y="hd2"/>
                </a:cxn>
                <a:cxn ang="16200000">
                  <a:pos x="wd2" y="hd2"/>
                </a:cxn>
              </a:cxnLst>
              <a:rect l="0" t="0" r="r" b="b"/>
              <a:pathLst>
                <a:path w="21543"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0" name="Google Shape;332;p38"/>
            <p:cNvSpPr/>
            <p:nvPr/>
          </p:nvSpPr>
          <p:spPr>
            <a:xfrm>
              <a:off x="693181" y="214662"/>
              <a:ext cx="26042" cy="2683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1" name="Google Shape;333;p38"/>
            <p:cNvSpPr/>
            <p:nvPr/>
          </p:nvSpPr>
          <p:spPr>
            <a:xfrm>
              <a:off x="737115" y="214662"/>
              <a:ext cx="24410" cy="26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2" name="Google Shape;334;p38"/>
            <p:cNvSpPr/>
            <p:nvPr/>
          </p:nvSpPr>
          <p:spPr>
            <a:xfrm>
              <a:off x="781859" y="215471"/>
              <a:ext cx="26042" cy="26026"/>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3" name="Google Shape;335;p38"/>
            <p:cNvSpPr/>
            <p:nvPr/>
          </p:nvSpPr>
          <p:spPr>
            <a:xfrm>
              <a:off x="449103" y="343947"/>
              <a:ext cx="26852"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4" name="Google Shape;336;p38"/>
            <p:cNvSpPr/>
            <p:nvPr/>
          </p:nvSpPr>
          <p:spPr>
            <a:xfrm>
              <a:off x="493847" y="343947"/>
              <a:ext cx="26042" cy="24396"/>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5" name="Google Shape;337;p38"/>
            <p:cNvSpPr/>
            <p:nvPr/>
          </p:nvSpPr>
          <p:spPr>
            <a:xfrm>
              <a:off x="536971" y="343947"/>
              <a:ext cx="26054"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sp>
          <p:nvSpPr>
            <p:cNvPr id="516" name="Google Shape;338;p38"/>
            <p:cNvSpPr/>
            <p:nvPr/>
          </p:nvSpPr>
          <p:spPr>
            <a:xfrm>
              <a:off x="-1" y="-1"/>
              <a:ext cx="1264329" cy="800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0" name="Google Shape;344;p39"/>
          <p:cNvSpPr/>
          <p:nvPr/>
        </p:nvSpPr>
        <p:spPr>
          <a:xfrm>
            <a:off x="682502" y="1053648"/>
            <a:ext cx="2242800" cy="3249903"/>
          </a:xfrm>
          <a:prstGeom prst="rect">
            <a:avLst/>
          </a:prstGeom>
          <a:solidFill>
            <a:schemeClr val="accent3"/>
          </a:solidFill>
          <a:ln w="12700">
            <a:miter lim="400000"/>
          </a:ln>
        </p:spPr>
        <p:txBody>
          <a:bodyPr lIns="45718" tIns="45718" rIns="45718" bIns="45718" anchor="ctr"/>
          <a:lstStyle/>
          <a:p>
            <a:pPr algn="ctr">
              <a:defRPr sz="1100">
                <a:solidFill>
                  <a:srgbClr val="FFFFFF"/>
                </a:solidFill>
              </a:defRPr>
            </a:pPr>
          </a:p>
        </p:txBody>
      </p:sp>
      <p:sp>
        <p:nvSpPr>
          <p:cNvPr id="521" name="Google Shape;345;p39"/>
          <p:cNvSpPr txBox="1"/>
          <p:nvPr/>
        </p:nvSpPr>
        <p:spPr>
          <a:xfrm>
            <a:off x="3264849" y="930198"/>
            <a:ext cx="5622003" cy="2873754"/>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与 CNCF 社区分享您的经验之谈和技术堆栈，帮助开展招募工作。</a:t>
            </a:r>
          </a:p>
          <a:p>
            <a:pPr>
              <a:lnSpc>
                <a:spcPct val="115000"/>
              </a:lnSpc>
              <a:defRPr sz="2400">
                <a:solidFill>
                  <a:srgbClr val="434343"/>
                </a:solidFill>
              </a:defRPr>
            </a:pPr>
          </a:p>
          <a:p>
            <a:pPr>
              <a:lnSpc>
                <a:spcPct val="115000"/>
              </a:lnSpc>
              <a:defRPr sz="2400">
                <a:solidFill>
                  <a:srgbClr val="434343"/>
                </a:solidFill>
              </a:defRPr>
            </a:pPr>
            <a:r>
              <a:t>工程师热衷于使用现代开源工具和攻克关键挑战</a:t>
            </a:r>
          </a:p>
        </p:txBody>
      </p:sp>
      <p:grpSp>
        <p:nvGrpSpPr>
          <p:cNvPr id="524" name="Google Shape;346;p39"/>
          <p:cNvGrpSpPr/>
          <p:nvPr/>
        </p:nvGrpSpPr>
        <p:grpSpPr>
          <a:xfrm>
            <a:off x="1513512" y="839958"/>
            <a:ext cx="580805" cy="580804"/>
            <a:chOff x="0" y="0"/>
            <a:chExt cx="580803" cy="580803"/>
          </a:xfrm>
        </p:grpSpPr>
        <p:sp>
          <p:nvSpPr>
            <p:cNvPr id="522" name="Circle"/>
            <p:cNvSpPr/>
            <p:nvPr/>
          </p:nvSpPr>
          <p:spPr>
            <a:xfrm>
              <a:off x="-1" y="-1"/>
              <a:ext cx="580804" cy="580804"/>
            </a:xfrm>
            <a:prstGeom prst="ellipse">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23" name="2"/>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525" name="Google Shape;347;p39"/>
          <p:cNvSpPr txBox="1"/>
          <p:nvPr/>
        </p:nvSpPr>
        <p:spPr>
          <a:xfrm>
            <a:off x="732333" y="2672646"/>
            <a:ext cx="2145303"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grpSp>
        <p:nvGrpSpPr>
          <p:cNvPr id="531" name="Google Shape;348;p39"/>
          <p:cNvGrpSpPr/>
          <p:nvPr/>
        </p:nvGrpSpPr>
        <p:grpSpPr>
          <a:xfrm>
            <a:off x="1308619" y="1651025"/>
            <a:ext cx="990581" cy="791364"/>
            <a:chOff x="0" y="0"/>
            <a:chExt cx="990580" cy="791362"/>
          </a:xfrm>
        </p:grpSpPr>
        <p:sp>
          <p:nvSpPr>
            <p:cNvPr id="526" name="Google Shape;349;p39"/>
            <p:cNvSpPr/>
            <p:nvPr/>
          </p:nvSpPr>
          <p:spPr>
            <a:xfrm>
              <a:off x="233184" y="362630"/>
              <a:ext cx="525128" cy="411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27" name="Google Shape;350;p39"/>
            <p:cNvSpPr/>
            <p:nvPr/>
          </p:nvSpPr>
          <p:spPr>
            <a:xfrm>
              <a:off x="781262"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28" name="Google Shape;351;p39"/>
            <p:cNvSpPr/>
            <p:nvPr/>
          </p:nvSpPr>
          <p:spPr>
            <a:xfrm>
              <a:off x="579795" y="217578"/>
              <a:ext cx="385079"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29" name="Google Shape;352;p39"/>
            <p:cNvSpPr/>
            <p:nvPr/>
          </p:nvSpPr>
          <p:spPr>
            <a:xfrm>
              <a:off x="-1"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30" name="Google Shape;353;p39"/>
            <p:cNvSpPr/>
            <p:nvPr/>
          </p:nvSpPr>
          <p:spPr>
            <a:xfrm>
              <a:off x="25705" y="217578"/>
              <a:ext cx="385076"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3"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4" name="Google Shape;359;p40"/>
          <p:cNvSpPr txBox="1"/>
          <p:nvPr/>
        </p:nvSpPr>
        <p:spPr>
          <a:xfrm>
            <a:off x="3155399" y="840625"/>
            <a:ext cx="5337903" cy="3156434"/>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i="1" sz="2400">
                <a:solidFill>
                  <a:srgbClr val="434343"/>
                </a:solidFill>
              </a:defRPr>
            </a:lvl1pPr>
          </a:lstStyle>
          <a:p>
            <a:pPr/>
            <a:r>
              <a:t>“我们在多个会议上谈起过我们使用 CNCF 项目的情况，包括激动人心的成功时刻和令人灰心的失败瞬间。我们在纽约和斯德哥尔摩举办过交流会，聘请了一名 CNCF 大使，并着手发布介绍我们使用 Kubernetes 情况的 CNCF 案例研究。”</a:t>
            </a:r>
          </a:p>
        </p:txBody>
      </p:sp>
      <p:pic>
        <p:nvPicPr>
          <p:cNvPr id="535" name="Google Shape;360;p40" descr="Google Shape;360;p40"/>
          <p:cNvPicPr>
            <a:picLocks noChangeAspect="1"/>
          </p:cNvPicPr>
          <p:nvPr/>
        </p:nvPicPr>
        <p:blipFill>
          <a:blip r:embed="rId2">
            <a:extLst/>
          </a:blip>
          <a:stretch>
            <a:fillRect/>
          </a:stretch>
        </p:blipFill>
        <p:spPr>
          <a:xfrm>
            <a:off x="6968194" y="4063424"/>
            <a:ext cx="1344007" cy="438602"/>
          </a:xfrm>
          <a:prstGeom prst="rect">
            <a:avLst/>
          </a:prstGeom>
          <a:ln w="12700">
            <a:miter lim="400000"/>
          </a:ln>
        </p:spPr>
      </p:pic>
      <p:sp>
        <p:nvSpPr>
          <p:cNvPr id="536" name="Google Shape;361;p40"/>
          <p:cNvSpPr/>
          <p:nvPr/>
        </p:nvSpPr>
        <p:spPr>
          <a:xfrm>
            <a:off x="682602" y="1053673"/>
            <a:ext cx="2242800" cy="3249903"/>
          </a:xfrm>
          <a:prstGeom prst="rect">
            <a:avLst/>
          </a:prstGeom>
          <a:solidFill>
            <a:schemeClr val="accent3"/>
          </a:solidFill>
          <a:ln w="12700">
            <a:miter lim="400000"/>
          </a:ln>
        </p:spPr>
        <p:txBody>
          <a:bodyPr lIns="45718" tIns="45718" rIns="45718" bIns="45718" anchor="ctr"/>
          <a:lstStyle/>
          <a:p>
            <a:pPr algn="ctr">
              <a:defRPr sz="1100">
                <a:solidFill>
                  <a:srgbClr val="FFFFFF"/>
                </a:solidFill>
              </a:defRPr>
            </a:pPr>
          </a:p>
        </p:txBody>
      </p:sp>
      <p:grpSp>
        <p:nvGrpSpPr>
          <p:cNvPr id="539" name="Google Shape;362;p40"/>
          <p:cNvGrpSpPr/>
          <p:nvPr/>
        </p:nvGrpSpPr>
        <p:grpSpPr>
          <a:xfrm>
            <a:off x="1513612" y="839983"/>
            <a:ext cx="580805" cy="580804"/>
            <a:chOff x="0" y="0"/>
            <a:chExt cx="580803" cy="580803"/>
          </a:xfrm>
        </p:grpSpPr>
        <p:sp>
          <p:nvSpPr>
            <p:cNvPr id="537" name="Circle"/>
            <p:cNvSpPr/>
            <p:nvPr/>
          </p:nvSpPr>
          <p:spPr>
            <a:xfrm>
              <a:off x="-1" y="-1"/>
              <a:ext cx="580804" cy="580804"/>
            </a:xfrm>
            <a:prstGeom prst="ellipse">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38" name="2"/>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540" name="Google Shape;363;p40"/>
          <p:cNvSpPr txBox="1"/>
          <p:nvPr/>
        </p:nvSpPr>
        <p:spPr>
          <a:xfrm>
            <a:off x="732423" y="2672677"/>
            <a:ext cx="2145303"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grpSp>
        <p:nvGrpSpPr>
          <p:cNvPr id="546" name="Google Shape;364;p40"/>
          <p:cNvGrpSpPr/>
          <p:nvPr/>
        </p:nvGrpSpPr>
        <p:grpSpPr>
          <a:xfrm>
            <a:off x="1308719" y="1651050"/>
            <a:ext cx="990581" cy="791364"/>
            <a:chOff x="0" y="0"/>
            <a:chExt cx="990580" cy="791362"/>
          </a:xfrm>
        </p:grpSpPr>
        <p:sp>
          <p:nvSpPr>
            <p:cNvPr id="541" name="Google Shape;365;p40"/>
            <p:cNvSpPr/>
            <p:nvPr/>
          </p:nvSpPr>
          <p:spPr>
            <a:xfrm>
              <a:off x="233184" y="362630"/>
              <a:ext cx="525128" cy="411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42" name="Google Shape;366;p40"/>
            <p:cNvSpPr/>
            <p:nvPr/>
          </p:nvSpPr>
          <p:spPr>
            <a:xfrm>
              <a:off x="781262"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43" name="Google Shape;367;p40"/>
            <p:cNvSpPr/>
            <p:nvPr/>
          </p:nvSpPr>
          <p:spPr>
            <a:xfrm>
              <a:off x="579795" y="217578"/>
              <a:ext cx="385079"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44" name="Google Shape;368;p40"/>
            <p:cNvSpPr/>
            <p:nvPr/>
          </p:nvSpPr>
          <p:spPr>
            <a:xfrm>
              <a:off x="-1"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45" name="Google Shape;369;p40"/>
            <p:cNvSpPr/>
            <p:nvPr/>
          </p:nvSpPr>
          <p:spPr>
            <a:xfrm>
              <a:off x="25705" y="217578"/>
              <a:ext cx="385076"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9" name="Google Shape;375;p41"/>
          <p:cNvSpPr txBox="1"/>
          <p:nvPr/>
        </p:nvSpPr>
        <p:spPr>
          <a:xfrm>
            <a:off x="3264849" y="930198"/>
            <a:ext cx="5622003" cy="304168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在线资源</a:t>
            </a:r>
          </a:p>
          <a:p>
            <a:pPr marL="457200" indent="-381000">
              <a:lnSpc>
                <a:spcPct val="115000"/>
              </a:lnSpc>
              <a:buClr>
                <a:srgbClr val="434343"/>
              </a:buClr>
              <a:buSzPts val="2400"/>
              <a:buFont typeface="Century Gothic"/>
              <a:buChar char="●"/>
              <a:defRPr sz="2400">
                <a:solidFill>
                  <a:srgbClr val="434343"/>
                </a:solidFill>
              </a:defRPr>
            </a:pPr>
            <a:r>
              <a:t>CNCF 案例研究、博文、网络研讨会</a:t>
            </a:r>
          </a:p>
          <a:p>
            <a:pPr marL="450850" indent="-450850">
              <a:lnSpc>
                <a:spcPct val="115000"/>
              </a:lnSpc>
              <a:defRPr sz="2400">
                <a:solidFill>
                  <a:srgbClr val="434343"/>
                </a:solidFill>
              </a:defRPr>
            </a:pPr>
            <a:r>
              <a:t>KubeCon 活动</a:t>
            </a:r>
          </a:p>
          <a:p>
            <a:pPr marL="457200" indent="-381000">
              <a:lnSpc>
                <a:spcPct val="115000"/>
              </a:lnSpc>
              <a:buClr>
                <a:srgbClr val="434343"/>
              </a:buClr>
              <a:buSzPts val="2400"/>
              <a:buFont typeface="Century Gothic"/>
              <a:buChar char="●"/>
              <a:defRPr sz="2400">
                <a:solidFill>
                  <a:srgbClr val="434343"/>
                </a:solidFill>
              </a:defRPr>
            </a:pPr>
            <a:r>
              <a:t>赞助最终用户展台</a:t>
            </a:r>
          </a:p>
          <a:p>
            <a:pPr marL="457200" indent="-381000">
              <a:lnSpc>
                <a:spcPct val="115000"/>
              </a:lnSpc>
              <a:buClr>
                <a:srgbClr val="434343"/>
              </a:buClr>
              <a:buSzPts val="2400"/>
              <a:buFont typeface="Century Gothic"/>
              <a:buChar char="●"/>
              <a:defRPr sz="2400">
                <a:solidFill>
                  <a:srgbClr val="434343"/>
                </a:solidFill>
              </a:defRPr>
            </a:pPr>
            <a:r>
              <a:t>获取 CfP 帮助。</a:t>
            </a:r>
          </a:p>
          <a:p>
            <a:pPr marL="457200" indent="-381000">
              <a:lnSpc>
                <a:spcPct val="115000"/>
              </a:lnSpc>
              <a:buClr>
                <a:srgbClr val="434343"/>
              </a:buClr>
              <a:buSzPts val="2400"/>
              <a:buFont typeface="Century Gothic"/>
              <a:buChar char="●"/>
              <a:defRPr sz="2400">
                <a:solidFill>
                  <a:srgbClr val="434343"/>
                </a:solidFill>
              </a:defRPr>
            </a:pPr>
            <a:r>
              <a:t>媒体与分析师会议</a:t>
            </a:r>
          </a:p>
        </p:txBody>
      </p:sp>
      <p:sp>
        <p:nvSpPr>
          <p:cNvPr id="550" name="Google Shape;376;p41"/>
          <p:cNvSpPr/>
          <p:nvPr/>
        </p:nvSpPr>
        <p:spPr>
          <a:xfrm>
            <a:off x="682502" y="1053648"/>
            <a:ext cx="2242800" cy="3249903"/>
          </a:xfrm>
          <a:prstGeom prst="rect">
            <a:avLst/>
          </a:prstGeom>
          <a:solidFill>
            <a:schemeClr val="accent3"/>
          </a:solidFill>
          <a:ln w="12700">
            <a:miter lim="400000"/>
          </a:ln>
        </p:spPr>
        <p:txBody>
          <a:bodyPr lIns="45718" tIns="45718" rIns="45718" bIns="45718" anchor="ctr"/>
          <a:lstStyle/>
          <a:p>
            <a:pPr algn="ctr">
              <a:defRPr sz="1100">
                <a:solidFill>
                  <a:srgbClr val="FFFFFF"/>
                </a:solidFill>
              </a:defRPr>
            </a:pPr>
          </a:p>
        </p:txBody>
      </p:sp>
      <p:grpSp>
        <p:nvGrpSpPr>
          <p:cNvPr id="553" name="Google Shape;377;p41"/>
          <p:cNvGrpSpPr/>
          <p:nvPr/>
        </p:nvGrpSpPr>
        <p:grpSpPr>
          <a:xfrm>
            <a:off x="1513512" y="839958"/>
            <a:ext cx="580805" cy="580804"/>
            <a:chOff x="0" y="0"/>
            <a:chExt cx="580803" cy="580803"/>
          </a:xfrm>
        </p:grpSpPr>
        <p:sp>
          <p:nvSpPr>
            <p:cNvPr id="551" name="Circle"/>
            <p:cNvSpPr/>
            <p:nvPr/>
          </p:nvSpPr>
          <p:spPr>
            <a:xfrm>
              <a:off x="-1" y="-1"/>
              <a:ext cx="580804" cy="580804"/>
            </a:xfrm>
            <a:prstGeom prst="ellipse">
              <a:avLst/>
            </a:prstGeom>
            <a:solidFill>
              <a:schemeClr val="accent3"/>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52" name="2"/>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554" name="Google Shape;378;p41"/>
          <p:cNvSpPr txBox="1"/>
          <p:nvPr/>
        </p:nvSpPr>
        <p:spPr>
          <a:xfrm>
            <a:off x="732333" y="2672646"/>
            <a:ext cx="2145303"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grpSp>
        <p:nvGrpSpPr>
          <p:cNvPr id="560" name="Google Shape;379;p41"/>
          <p:cNvGrpSpPr/>
          <p:nvPr/>
        </p:nvGrpSpPr>
        <p:grpSpPr>
          <a:xfrm>
            <a:off x="1308619" y="1651025"/>
            <a:ext cx="990581" cy="791364"/>
            <a:chOff x="0" y="0"/>
            <a:chExt cx="990580" cy="791362"/>
          </a:xfrm>
        </p:grpSpPr>
        <p:sp>
          <p:nvSpPr>
            <p:cNvPr id="555" name="Google Shape;380;p41"/>
            <p:cNvSpPr/>
            <p:nvPr/>
          </p:nvSpPr>
          <p:spPr>
            <a:xfrm>
              <a:off x="233184" y="362630"/>
              <a:ext cx="525128" cy="411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56" name="Google Shape;381;p41"/>
            <p:cNvSpPr/>
            <p:nvPr/>
          </p:nvSpPr>
          <p:spPr>
            <a:xfrm>
              <a:off x="781262"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57" name="Google Shape;382;p41"/>
            <p:cNvSpPr/>
            <p:nvPr/>
          </p:nvSpPr>
          <p:spPr>
            <a:xfrm>
              <a:off x="579795" y="217578"/>
              <a:ext cx="385079"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58" name="Google Shape;383;p41"/>
            <p:cNvSpPr/>
            <p:nvPr/>
          </p:nvSpPr>
          <p:spPr>
            <a:xfrm>
              <a:off x="-1" y="0"/>
              <a:ext cx="209318" cy="209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sp>
          <p:nvSpPr>
            <p:cNvPr id="559" name="Google Shape;384;p41"/>
            <p:cNvSpPr/>
            <p:nvPr/>
          </p:nvSpPr>
          <p:spPr>
            <a:xfrm>
              <a:off x="25705" y="217578"/>
              <a:ext cx="385076" cy="573785"/>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1100"/>
              </a:pP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3" name="Google Shape;390;p42"/>
          <p:cNvSpPr/>
          <p:nvPr/>
        </p:nvSpPr>
        <p:spPr>
          <a:xfrm>
            <a:off x="723447" y="1052932"/>
            <a:ext cx="2242800" cy="3249903"/>
          </a:xfrm>
          <a:prstGeom prst="rect">
            <a:avLst/>
          </a:prstGeom>
          <a:solidFill>
            <a:srgbClr val="272B5D"/>
          </a:solidFill>
          <a:ln w="12700">
            <a:miter lim="400000"/>
          </a:ln>
        </p:spPr>
        <p:txBody>
          <a:bodyPr lIns="45718" tIns="45718" rIns="45718" bIns="45718" anchor="ctr"/>
          <a:lstStyle/>
          <a:p>
            <a:pPr algn="ctr">
              <a:defRPr sz="1100">
                <a:solidFill>
                  <a:srgbClr val="FFFFFF"/>
                </a:solidFill>
              </a:defRPr>
            </a:pPr>
          </a:p>
        </p:txBody>
      </p:sp>
      <p:grpSp>
        <p:nvGrpSpPr>
          <p:cNvPr id="566" name="Google Shape;391;p42"/>
          <p:cNvGrpSpPr/>
          <p:nvPr/>
        </p:nvGrpSpPr>
        <p:grpSpPr>
          <a:xfrm>
            <a:off x="1503518" y="815958"/>
            <a:ext cx="580804" cy="580804"/>
            <a:chOff x="0" y="0"/>
            <a:chExt cx="580803" cy="580803"/>
          </a:xfrm>
        </p:grpSpPr>
        <p:sp>
          <p:nvSpPr>
            <p:cNvPr id="564" name="Circle"/>
            <p:cNvSpPr/>
            <p:nvPr/>
          </p:nvSpPr>
          <p:spPr>
            <a:xfrm>
              <a:off x="-1" y="-1"/>
              <a:ext cx="580804" cy="580804"/>
            </a:xfrm>
            <a:prstGeom prst="ellipse">
              <a:avLst/>
            </a:prstGeom>
            <a:solidFill>
              <a:srgbClr val="272B5D"/>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65" name="3"/>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sp>
        <p:nvSpPr>
          <p:cNvPr id="567" name="Google Shape;392;p42"/>
          <p:cNvSpPr txBox="1"/>
          <p:nvPr/>
        </p:nvSpPr>
        <p:spPr>
          <a:xfrm>
            <a:off x="865863" y="2600947"/>
            <a:ext cx="1856102"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568" name="Google Shape;393;p42"/>
          <p:cNvSpPr/>
          <p:nvPr/>
        </p:nvSpPr>
        <p:spPr>
          <a:xfrm>
            <a:off x="1256092" y="1701167"/>
            <a:ext cx="1077328" cy="687922"/>
          </a:xfrm>
          <a:custGeom>
            <a:avLst/>
            <a:gdLst/>
            <a:ahLst/>
            <a:cxnLst>
              <a:cxn ang="0">
                <a:pos x="wd2" y="hd2"/>
              </a:cxn>
              <a:cxn ang="5400000">
                <a:pos x="wd2" y="hd2"/>
              </a:cxn>
              <a:cxn ang="10800000">
                <a:pos x="wd2" y="hd2"/>
              </a:cxn>
              <a:cxn ang="16200000">
                <a:pos x="wd2" y="hd2"/>
              </a:cxn>
            </a:cxnLst>
            <a:rect l="0" t="0" r="r" b="b"/>
            <a:pathLst>
              <a:path w="21278"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8" tIns="45718" rIns="45718" bIns="45718"/>
          <a:lstStyle/>
          <a:p>
            <a:pPr>
              <a:defRPr sz="1100"/>
            </a:pPr>
          </a:p>
        </p:txBody>
      </p:sp>
      <p:sp>
        <p:nvSpPr>
          <p:cNvPr id="569" name="Google Shape;394;p42"/>
          <p:cNvSpPr txBox="1"/>
          <p:nvPr/>
        </p:nvSpPr>
        <p:spPr>
          <a:xfrm>
            <a:off x="3264849" y="930198"/>
            <a:ext cx="5766419" cy="23907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对于依赖云原生服务开展核心业务的公司。</a:t>
            </a:r>
          </a:p>
          <a:p>
            <a:pPr>
              <a:lnSpc>
                <a:spcPct val="115000"/>
              </a:lnSpc>
              <a:defRPr sz="2400">
                <a:solidFill>
                  <a:srgbClr val="434343"/>
                </a:solidFill>
              </a:defRPr>
            </a:pPr>
          </a:p>
          <a:p>
            <a:pPr>
              <a:lnSpc>
                <a:spcPct val="115000"/>
              </a:lnSpc>
              <a:defRPr sz="2400">
                <a:solidFill>
                  <a:srgbClr val="434343"/>
                </a:solidFill>
              </a:defRPr>
            </a:pPr>
            <a:r>
              <a:t>与 CNCF 开展领导力和法务方面的战略协调，并经营一家开源计划办公室。</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2" name="Google Shape;400;p43"/>
          <p:cNvSpPr txBox="1"/>
          <p:nvPr/>
        </p:nvSpPr>
        <p:spPr>
          <a:xfrm>
            <a:off x="3264825" y="843573"/>
            <a:ext cx="5398802" cy="229829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i="1" sz="2400"/>
            </a:pPr>
            <a:r>
              <a:t>“</a:t>
            </a:r>
            <a:r>
              <a:rPr>
                <a:solidFill>
                  <a:srgbClr val="3F4749"/>
                </a:solidFill>
              </a:rPr>
              <a:t>以最终用户社区会员的身份加入 CNCF 可帮助我们参与有关对话。</a:t>
            </a:r>
            <a:r>
              <a:t>通过参与对话，我们有机会参加技术监督委员会，帮助确定项目的未来发展方向，从而赢得我们的话语权。”</a:t>
            </a:r>
          </a:p>
        </p:txBody>
      </p:sp>
      <p:pic>
        <p:nvPicPr>
          <p:cNvPr id="573" name="Google Shape;401;p43" descr="Google Shape;401;p43"/>
          <p:cNvPicPr>
            <a:picLocks noChangeAspect="1"/>
          </p:cNvPicPr>
          <p:nvPr/>
        </p:nvPicPr>
        <p:blipFill>
          <a:blip r:embed="rId2">
            <a:extLst/>
          </a:blip>
          <a:stretch>
            <a:fillRect/>
          </a:stretch>
        </p:blipFill>
        <p:spPr>
          <a:xfrm>
            <a:off x="6805952" y="4074224"/>
            <a:ext cx="1439373" cy="856202"/>
          </a:xfrm>
          <a:prstGeom prst="rect">
            <a:avLst/>
          </a:prstGeom>
          <a:ln w="12700">
            <a:miter lim="400000"/>
          </a:ln>
        </p:spPr>
      </p:pic>
      <p:sp>
        <p:nvSpPr>
          <p:cNvPr id="574" name="Google Shape;402;p43"/>
          <p:cNvSpPr/>
          <p:nvPr/>
        </p:nvSpPr>
        <p:spPr>
          <a:xfrm>
            <a:off x="723447" y="1052932"/>
            <a:ext cx="2242800" cy="3249903"/>
          </a:xfrm>
          <a:prstGeom prst="rect">
            <a:avLst/>
          </a:prstGeom>
          <a:solidFill>
            <a:srgbClr val="272B5D"/>
          </a:solidFill>
          <a:ln w="12700">
            <a:miter lim="400000"/>
          </a:ln>
        </p:spPr>
        <p:txBody>
          <a:bodyPr lIns="45718" tIns="45718" rIns="45718" bIns="45718" anchor="ctr"/>
          <a:lstStyle/>
          <a:p>
            <a:pPr algn="ctr">
              <a:defRPr sz="1100">
                <a:solidFill>
                  <a:srgbClr val="FFFFFF"/>
                </a:solidFill>
              </a:defRPr>
            </a:pPr>
          </a:p>
        </p:txBody>
      </p:sp>
      <p:grpSp>
        <p:nvGrpSpPr>
          <p:cNvPr id="577" name="Google Shape;403;p43"/>
          <p:cNvGrpSpPr/>
          <p:nvPr/>
        </p:nvGrpSpPr>
        <p:grpSpPr>
          <a:xfrm>
            <a:off x="1503518" y="815958"/>
            <a:ext cx="580804" cy="580804"/>
            <a:chOff x="0" y="0"/>
            <a:chExt cx="580803" cy="580803"/>
          </a:xfrm>
        </p:grpSpPr>
        <p:sp>
          <p:nvSpPr>
            <p:cNvPr id="575" name="Circle"/>
            <p:cNvSpPr/>
            <p:nvPr/>
          </p:nvSpPr>
          <p:spPr>
            <a:xfrm>
              <a:off x="-1" y="-1"/>
              <a:ext cx="580804" cy="580804"/>
            </a:xfrm>
            <a:prstGeom prst="ellipse">
              <a:avLst/>
            </a:prstGeom>
            <a:solidFill>
              <a:srgbClr val="272B5D"/>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76" name="3"/>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sp>
        <p:nvSpPr>
          <p:cNvPr id="578" name="Google Shape;404;p43"/>
          <p:cNvSpPr txBox="1"/>
          <p:nvPr/>
        </p:nvSpPr>
        <p:spPr>
          <a:xfrm>
            <a:off x="865863" y="2600947"/>
            <a:ext cx="1856102"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579" name="Google Shape;405;p43"/>
          <p:cNvSpPr/>
          <p:nvPr/>
        </p:nvSpPr>
        <p:spPr>
          <a:xfrm>
            <a:off x="1256092" y="1701167"/>
            <a:ext cx="1077328" cy="687922"/>
          </a:xfrm>
          <a:custGeom>
            <a:avLst/>
            <a:gdLst/>
            <a:ahLst/>
            <a:cxnLst>
              <a:cxn ang="0">
                <a:pos x="wd2" y="hd2"/>
              </a:cxn>
              <a:cxn ang="5400000">
                <a:pos x="wd2" y="hd2"/>
              </a:cxn>
              <a:cxn ang="10800000">
                <a:pos x="wd2" y="hd2"/>
              </a:cxn>
              <a:cxn ang="16200000">
                <a:pos x="wd2" y="hd2"/>
              </a:cxn>
            </a:cxnLst>
            <a:rect l="0" t="0" r="r" b="b"/>
            <a:pathLst>
              <a:path w="21278"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8" tIns="45718" rIns="45718" bIns="45718"/>
          <a:lstStyle/>
          <a:p>
            <a:pPr>
              <a:defRPr sz="1100"/>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Google Shape;9;p1"/>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9" name="Google Shape;114;p26"/>
          <p:cNvSpPr txBox="1"/>
          <p:nvPr>
            <p:ph type="title"/>
          </p:nvPr>
        </p:nvSpPr>
        <p:spPr>
          <a:xfrm>
            <a:off x="257174" y="321389"/>
            <a:ext cx="8629802" cy="443102"/>
          </a:xfrm>
          <a:prstGeom prst="rect">
            <a:avLst/>
          </a:prstGeom>
        </p:spPr>
        <p:txBody>
          <a:bodyPr/>
          <a:lstStyle>
            <a:lvl1pPr defTabSz="438911">
              <a:defRPr sz="1700">
                <a:latin typeface="+mn-lt"/>
                <a:ea typeface="+mn-ea"/>
                <a:cs typeface="+mn-cs"/>
                <a:sym typeface="Arial"/>
              </a:defRPr>
            </a:lvl1pPr>
          </a:lstStyle>
          <a:p>
            <a:pPr/>
            <a:r>
              <a:t>议程</a:t>
            </a:r>
          </a:p>
        </p:txBody>
      </p:sp>
      <p:sp>
        <p:nvSpPr>
          <p:cNvPr id="300" name="Google Shape;115;p26"/>
          <p:cNvSpPr txBox="1"/>
          <p:nvPr>
            <p:ph type="body" idx="1"/>
          </p:nvPr>
        </p:nvSpPr>
        <p:spPr>
          <a:xfrm>
            <a:off x="257174" y="838200"/>
            <a:ext cx="8629802" cy="3614700"/>
          </a:xfrm>
          <a:prstGeom prst="rect">
            <a:avLst/>
          </a:prstGeom>
        </p:spPr>
        <p:txBody>
          <a:bodyPr/>
          <a:lstStyle/>
          <a:p>
            <a:pPr indent="-381000">
              <a:buSzPts val="2400"/>
              <a:buFont typeface="Century Gothic"/>
              <a:defRPr sz="2400">
                <a:latin typeface="+mn-lt"/>
                <a:ea typeface="+mn-ea"/>
                <a:cs typeface="+mn-cs"/>
                <a:sym typeface="Arial"/>
              </a:defRPr>
            </a:pPr>
            <a:r>
              <a:t>简介</a:t>
            </a:r>
          </a:p>
          <a:p>
            <a:pPr indent="-381000">
              <a:spcBef>
                <a:spcPts val="0"/>
              </a:spcBef>
              <a:buSzPts val="2400"/>
              <a:buFont typeface="Century Gothic"/>
              <a:defRPr sz="2400">
                <a:latin typeface="+mn-lt"/>
                <a:ea typeface="+mn-ea"/>
                <a:cs typeface="+mn-cs"/>
                <a:sym typeface="Arial"/>
              </a:defRPr>
            </a:pPr>
            <a:r>
              <a:t>了解您的堆栈和 CNCF 项目的使用</a:t>
            </a:r>
          </a:p>
          <a:p>
            <a:pPr indent="-381000">
              <a:spcBef>
                <a:spcPts val="0"/>
              </a:spcBef>
              <a:buSzPts val="2400"/>
              <a:buFont typeface="Century Gothic"/>
              <a:defRPr sz="2400">
                <a:latin typeface="+mn-lt"/>
                <a:ea typeface="+mn-ea"/>
                <a:cs typeface="+mn-cs"/>
                <a:sym typeface="Arial"/>
              </a:defRPr>
            </a:pPr>
            <a:r>
              <a:t>什么是 CNCF 最终用户社区？</a:t>
            </a:r>
          </a:p>
          <a:p>
            <a:pPr indent="-381000">
              <a:spcBef>
                <a:spcPts val="0"/>
              </a:spcBef>
              <a:buSzPts val="2400"/>
              <a:buFont typeface="Century Gothic"/>
              <a:defRPr sz="2400">
                <a:latin typeface="+mn-lt"/>
                <a:ea typeface="+mn-ea"/>
                <a:cs typeface="+mn-cs"/>
                <a:sym typeface="Arial"/>
              </a:defRPr>
            </a:pPr>
            <a:r>
              <a:t>加入最终用户社区</a:t>
            </a:r>
          </a:p>
          <a:p>
            <a:pPr indent="-381000">
              <a:spcBef>
                <a:spcPts val="0"/>
              </a:spcBef>
              <a:buSzPts val="2400"/>
              <a:buFont typeface="Century Gothic"/>
              <a:defRPr sz="2400">
                <a:latin typeface="+mn-lt"/>
                <a:ea typeface="+mn-ea"/>
                <a:cs typeface="+mn-cs"/>
                <a:sym typeface="Arial"/>
              </a:defRPr>
            </a:pPr>
            <a:r>
              <a:t>下一步</a:t>
            </a:r>
          </a:p>
          <a:p>
            <a:pPr indent="-381000">
              <a:spcBef>
                <a:spcPts val="0"/>
              </a:spcBef>
              <a:buSzPts val="2400"/>
              <a:buFont typeface="Century Gothic"/>
              <a:defRPr sz="2400">
                <a:latin typeface="+mn-lt"/>
                <a:ea typeface="+mn-ea"/>
                <a:cs typeface="+mn-cs"/>
                <a:sym typeface="Arial"/>
              </a:defRPr>
            </a:pPr>
            <a:r>
              <a:t>附录 - 会员计划的完整列表</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2" name="Google Shape;411;p44"/>
          <p:cNvSpPr/>
          <p:nvPr/>
        </p:nvSpPr>
        <p:spPr>
          <a:xfrm>
            <a:off x="723447" y="1052932"/>
            <a:ext cx="2242800" cy="3249903"/>
          </a:xfrm>
          <a:prstGeom prst="rect">
            <a:avLst/>
          </a:prstGeom>
          <a:solidFill>
            <a:srgbClr val="272B5D"/>
          </a:solidFill>
          <a:ln w="12700">
            <a:miter lim="400000"/>
          </a:ln>
        </p:spPr>
        <p:txBody>
          <a:bodyPr lIns="45718" tIns="45718" rIns="45718" bIns="45718" anchor="ctr"/>
          <a:lstStyle/>
          <a:p>
            <a:pPr algn="ctr">
              <a:defRPr sz="1100">
                <a:solidFill>
                  <a:srgbClr val="FFFFFF"/>
                </a:solidFill>
              </a:defRPr>
            </a:pPr>
          </a:p>
        </p:txBody>
      </p:sp>
      <p:grpSp>
        <p:nvGrpSpPr>
          <p:cNvPr id="585" name="Google Shape;412;p44"/>
          <p:cNvGrpSpPr/>
          <p:nvPr/>
        </p:nvGrpSpPr>
        <p:grpSpPr>
          <a:xfrm>
            <a:off x="1503518" y="815958"/>
            <a:ext cx="580804" cy="580804"/>
            <a:chOff x="0" y="0"/>
            <a:chExt cx="580803" cy="580803"/>
          </a:xfrm>
        </p:grpSpPr>
        <p:sp>
          <p:nvSpPr>
            <p:cNvPr id="583" name="Circle"/>
            <p:cNvSpPr/>
            <p:nvPr/>
          </p:nvSpPr>
          <p:spPr>
            <a:xfrm>
              <a:off x="-1" y="-1"/>
              <a:ext cx="580804" cy="580804"/>
            </a:xfrm>
            <a:prstGeom prst="ellipse">
              <a:avLst/>
            </a:prstGeom>
            <a:solidFill>
              <a:srgbClr val="272B5D"/>
            </a:solidFill>
            <a:ln w="38100" cap="flat">
              <a:solidFill>
                <a:srgbClr val="FFFFFF"/>
              </a:solidFill>
              <a:prstDash val="solid"/>
              <a:round/>
            </a:ln>
            <a:effectLst/>
          </p:spPr>
          <p:txBody>
            <a:bodyPr wrap="square" lIns="45718" tIns="45718" rIns="45718" bIns="45718" numCol="1" anchor="ctr">
              <a:noAutofit/>
            </a:bodyPr>
            <a:lstStyle/>
            <a:p>
              <a:pPr algn="ctr"/>
            </a:p>
          </p:txBody>
        </p:sp>
        <p:sp>
          <p:nvSpPr>
            <p:cNvPr id="584" name="3"/>
            <p:cNvSpPr txBox="1"/>
            <p:nvPr/>
          </p:nvSpPr>
          <p:spPr>
            <a:xfrm>
              <a:off x="85055" y="126514"/>
              <a:ext cx="410691"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sp>
        <p:nvSpPr>
          <p:cNvPr id="586" name="Google Shape;413;p44"/>
          <p:cNvSpPr txBox="1"/>
          <p:nvPr/>
        </p:nvSpPr>
        <p:spPr>
          <a:xfrm>
            <a:off x="865863" y="2600947"/>
            <a:ext cx="1856102"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587" name="Google Shape;414;p44"/>
          <p:cNvSpPr/>
          <p:nvPr/>
        </p:nvSpPr>
        <p:spPr>
          <a:xfrm>
            <a:off x="1256092" y="1701167"/>
            <a:ext cx="1077328" cy="687922"/>
          </a:xfrm>
          <a:custGeom>
            <a:avLst/>
            <a:gdLst/>
            <a:ahLst/>
            <a:cxnLst>
              <a:cxn ang="0">
                <a:pos x="wd2" y="hd2"/>
              </a:cxn>
              <a:cxn ang="5400000">
                <a:pos x="wd2" y="hd2"/>
              </a:cxn>
              <a:cxn ang="10800000">
                <a:pos x="wd2" y="hd2"/>
              </a:cxn>
              <a:cxn ang="16200000">
                <a:pos x="wd2" y="hd2"/>
              </a:cxn>
            </a:cxnLst>
            <a:rect l="0" t="0" r="r" b="b"/>
            <a:pathLst>
              <a:path w="21278"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8" tIns="45718" rIns="45718" bIns="45718"/>
          <a:lstStyle/>
          <a:p>
            <a:pPr>
              <a:defRPr sz="1100"/>
            </a:pPr>
          </a:p>
        </p:txBody>
      </p:sp>
      <p:sp>
        <p:nvSpPr>
          <p:cNvPr id="588" name="Google Shape;415;p44"/>
          <p:cNvSpPr txBox="1"/>
          <p:nvPr/>
        </p:nvSpPr>
        <p:spPr>
          <a:xfrm>
            <a:off x="3264849" y="930199"/>
            <a:ext cx="5622003" cy="246525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2400">
                <a:solidFill>
                  <a:srgbClr val="434343"/>
                </a:solidFill>
              </a:defRPr>
            </a:pPr>
            <a:r>
              <a:t>CNCF</a:t>
            </a:r>
          </a:p>
          <a:p>
            <a:pPr marL="457200" indent="-381000">
              <a:lnSpc>
                <a:spcPct val="115000"/>
              </a:lnSpc>
              <a:buClr>
                <a:srgbClr val="434343"/>
              </a:buClr>
              <a:buSzPts val="2400"/>
              <a:buFont typeface="Century Gothic"/>
              <a:buChar char="●"/>
              <a:defRPr sz="2400">
                <a:solidFill>
                  <a:srgbClr val="434343"/>
                </a:solidFill>
              </a:defRPr>
            </a:pPr>
            <a:r>
              <a:t>加入技术监督委员会和治理委员会</a:t>
            </a:r>
          </a:p>
          <a:p>
            <a:pPr>
              <a:lnSpc>
                <a:spcPct val="115000"/>
              </a:lnSpc>
              <a:defRPr sz="2400">
                <a:solidFill>
                  <a:srgbClr val="434343"/>
                </a:solidFill>
              </a:defRPr>
            </a:pPr>
            <a:r>
              <a:t>Linux 基金会</a:t>
            </a:r>
          </a:p>
          <a:p>
            <a:pPr marL="457200" indent="-381000">
              <a:lnSpc>
                <a:spcPct val="115000"/>
              </a:lnSpc>
              <a:buClr>
                <a:srgbClr val="434343"/>
              </a:buClr>
              <a:buSzPts val="2400"/>
              <a:buFont typeface="Century Gothic"/>
              <a:buChar char="●"/>
              <a:defRPr sz="2400">
                <a:solidFill>
                  <a:srgbClr val="434343"/>
                </a:solidFill>
              </a:defRPr>
            </a:pPr>
            <a:r>
              <a:t>开源计划办公室</a:t>
            </a:r>
          </a:p>
          <a:p>
            <a:pPr marL="457200" indent="-381000">
              <a:lnSpc>
                <a:spcPct val="115000"/>
              </a:lnSpc>
              <a:buClr>
                <a:srgbClr val="434343"/>
              </a:buClr>
              <a:buSzPts val="2400"/>
              <a:buFont typeface="Century Gothic"/>
              <a:buChar char="●"/>
              <a:defRPr sz="2400">
                <a:solidFill>
                  <a:srgbClr val="434343"/>
                </a:solidFill>
              </a:defRPr>
            </a:pPr>
            <a:r>
              <a:t>法务峰会，开源领导力峰会</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0"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1" name="Google Shape;421;p45"/>
          <p:cNvSpPr txBox="1"/>
          <p:nvPr>
            <p:ph type="body" idx="1"/>
          </p:nvPr>
        </p:nvSpPr>
        <p:spPr>
          <a:xfrm>
            <a:off x="735150" y="899700"/>
            <a:ext cx="7673700" cy="3107702"/>
          </a:xfrm>
          <a:prstGeom prst="rect">
            <a:avLst/>
          </a:prstGeom>
        </p:spPr>
        <p:txBody>
          <a:bodyPr/>
          <a:lstStyle/>
          <a:p>
            <a:pPr marL="0" indent="0">
              <a:lnSpc>
                <a:spcPct val="115000"/>
              </a:lnSpc>
              <a:spcBef>
                <a:spcPts val="0"/>
              </a:spcBef>
              <a:buSzTx/>
              <a:buNone/>
              <a:defRPr i="1" sz="3200">
                <a:solidFill>
                  <a:srgbClr val="434343"/>
                </a:solidFill>
                <a:latin typeface="+mn-lt"/>
                <a:ea typeface="+mn-ea"/>
                <a:cs typeface="+mn-cs"/>
                <a:sym typeface="Arial"/>
              </a:defRPr>
            </a:pPr>
            <a:r>
              <a:t>“拒绝开源是行不通的。</a:t>
            </a:r>
          </a:p>
          <a:p>
            <a:pPr marL="0" indent="0">
              <a:lnSpc>
                <a:spcPct val="115000"/>
              </a:lnSpc>
              <a:spcBef>
                <a:spcPts val="0"/>
              </a:spcBef>
              <a:buSzTx/>
              <a:buNone/>
              <a:defRPr i="1" sz="3200">
                <a:solidFill>
                  <a:srgbClr val="434343"/>
                </a:solidFill>
                <a:latin typeface="+mn-lt"/>
                <a:ea typeface="+mn-ea"/>
                <a:cs typeface="+mn-cs"/>
                <a:sym typeface="Arial"/>
              </a:defRPr>
            </a:pPr>
            <a:r>
              <a:t>如果不加入云原生行列并取得领先地位，我们将被竞争对手甩在身后。”</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Google Shape;426;p46"/>
          <p:cNvSpPr txBox="1"/>
          <p:nvPr>
            <p:ph type="ctrTitle"/>
          </p:nvPr>
        </p:nvSpPr>
        <p:spPr>
          <a:xfrm>
            <a:off x="623849" y="1696773"/>
            <a:ext cx="7969802" cy="1034402"/>
          </a:xfrm>
          <a:prstGeom prst="rect">
            <a:avLst/>
          </a:prstGeom>
        </p:spPr>
        <p:txBody>
          <a:bodyPr/>
          <a:lstStyle>
            <a:lvl1pPr>
              <a:defRPr sz="3600">
                <a:latin typeface="+mn-lt"/>
                <a:ea typeface="+mn-ea"/>
                <a:cs typeface="+mn-cs"/>
                <a:sym typeface="Arial"/>
              </a:defRPr>
            </a:lvl1pPr>
          </a:lstStyle>
          <a:p>
            <a:pPr/>
            <a:r>
              <a:t>加入最终用户社区</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 name="Google Shape;54;p13"/>
          <p:cNvSpPr txBox="1"/>
          <p:nvPr>
            <p:ph type="sldNum" sz="quarter" idx="2"/>
          </p:nvPr>
        </p:nvSpPr>
        <p:spPr>
          <a:xfrm>
            <a:off x="298993" y="4806438"/>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24" name="Google Shape;150;p23"/>
          <p:cNvGrpSpPr/>
          <p:nvPr/>
        </p:nvGrpSpPr>
        <p:grpSpPr>
          <a:xfrm>
            <a:off x="4912724" y="909948"/>
            <a:ext cx="2827728" cy="1109110"/>
            <a:chOff x="0" y="0"/>
            <a:chExt cx="2827726" cy="1109109"/>
          </a:xfrm>
        </p:grpSpPr>
        <p:sp>
          <p:nvSpPr>
            <p:cNvPr id="596" name="Google Shape;151;p23"/>
            <p:cNvSpPr/>
            <p:nvPr/>
          </p:nvSpPr>
          <p:spPr>
            <a:xfrm>
              <a:off x="0" y="164007"/>
              <a:ext cx="889443" cy="9451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597" name="Google Shape;152;p23"/>
            <p:cNvSpPr/>
            <p:nvPr/>
          </p:nvSpPr>
          <p:spPr>
            <a:xfrm>
              <a:off x="1938284" y="164010"/>
              <a:ext cx="889443" cy="945100"/>
            </a:xfrm>
            <a:prstGeom prst="rect">
              <a:avLst/>
            </a:prstGeom>
            <a:solidFill>
              <a:srgbClr val="272B5D"/>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598" name="Google Shape;153;p23"/>
            <p:cNvSpPr/>
            <p:nvPr/>
          </p:nvSpPr>
          <p:spPr>
            <a:xfrm>
              <a:off x="969147" y="164007"/>
              <a:ext cx="889443" cy="945100"/>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grpSp>
          <p:nvGrpSpPr>
            <p:cNvPr id="601" name="Google Shape;154;p23"/>
            <p:cNvGrpSpPr/>
            <p:nvPr/>
          </p:nvGrpSpPr>
          <p:grpSpPr>
            <a:xfrm>
              <a:off x="274879" y="17342"/>
              <a:ext cx="339045" cy="339043"/>
              <a:chOff x="0" y="0"/>
              <a:chExt cx="339044" cy="339041"/>
            </a:xfrm>
          </p:grpSpPr>
          <p:sp>
            <p:nvSpPr>
              <p:cNvPr id="599" name="Circle"/>
              <p:cNvSpPr/>
              <p:nvPr/>
            </p:nvSpPr>
            <p:spPr>
              <a:xfrm>
                <a:off x="-1" y="0"/>
                <a:ext cx="339046" cy="339042"/>
              </a:xfrm>
              <a:prstGeom prst="ellipse">
                <a:avLst/>
              </a:prstGeom>
              <a:solidFill>
                <a:schemeClr val="accent1"/>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00" name="1"/>
              <p:cNvSpPr txBox="1"/>
              <p:nvPr/>
            </p:nvSpPr>
            <p:spPr>
              <a:xfrm>
                <a:off x="49651" y="59045"/>
                <a:ext cx="23974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1</a:t>
                </a:r>
              </a:p>
            </p:txBody>
          </p:sp>
        </p:grpSp>
        <p:grpSp>
          <p:nvGrpSpPr>
            <p:cNvPr id="604" name="Google Shape;155;p23"/>
            <p:cNvGrpSpPr/>
            <p:nvPr/>
          </p:nvGrpSpPr>
          <p:grpSpPr>
            <a:xfrm>
              <a:off x="2213164" y="7"/>
              <a:ext cx="339045" cy="339043"/>
              <a:chOff x="0" y="0"/>
              <a:chExt cx="339044" cy="339041"/>
            </a:xfrm>
          </p:grpSpPr>
          <p:sp>
            <p:nvSpPr>
              <p:cNvPr id="602" name="Circle"/>
              <p:cNvSpPr/>
              <p:nvPr/>
            </p:nvSpPr>
            <p:spPr>
              <a:xfrm>
                <a:off x="-1" y="0"/>
                <a:ext cx="339046" cy="339042"/>
              </a:xfrm>
              <a:prstGeom prst="ellipse">
                <a:avLst/>
              </a:prstGeom>
              <a:solidFill>
                <a:srgbClr val="272B5D"/>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03" name="3"/>
              <p:cNvSpPr txBox="1"/>
              <p:nvPr/>
            </p:nvSpPr>
            <p:spPr>
              <a:xfrm>
                <a:off x="49651" y="59045"/>
                <a:ext cx="23974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3</a:t>
                </a:r>
              </a:p>
            </p:txBody>
          </p:sp>
        </p:grpSp>
        <p:grpSp>
          <p:nvGrpSpPr>
            <p:cNvPr id="607" name="Google Shape;156;p23"/>
            <p:cNvGrpSpPr/>
            <p:nvPr/>
          </p:nvGrpSpPr>
          <p:grpSpPr>
            <a:xfrm>
              <a:off x="1275677" y="-1"/>
              <a:ext cx="339045" cy="339043"/>
              <a:chOff x="0" y="0"/>
              <a:chExt cx="339044" cy="339041"/>
            </a:xfrm>
          </p:grpSpPr>
          <p:sp>
            <p:nvSpPr>
              <p:cNvPr id="605" name="Circle"/>
              <p:cNvSpPr/>
              <p:nvPr/>
            </p:nvSpPr>
            <p:spPr>
              <a:xfrm>
                <a:off x="-1" y="0"/>
                <a:ext cx="339046" cy="339042"/>
              </a:xfrm>
              <a:prstGeom prst="ellipse">
                <a:avLst/>
              </a:prstGeom>
              <a:solidFill>
                <a:schemeClr val="accent3"/>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06" name="2"/>
              <p:cNvSpPr txBox="1"/>
              <p:nvPr/>
            </p:nvSpPr>
            <p:spPr>
              <a:xfrm>
                <a:off x="49651" y="59045"/>
                <a:ext cx="239740"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2</a:t>
                </a:r>
              </a:p>
            </p:txBody>
          </p:sp>
        </p:grpSp>
        <p:sp>
          <p:nvSpPr>
            <p:cNvPr id="608" name="Google Shape;157;p23"/>
            <p:cNvSpPr/>
            <p:nvPr/>
          </p:nvSpPr>
          <p:spPr>
            <a:xfrm>
              <a:off x="2098565" y="487837"/>
              <a:ext cx="629369" cy="401862"/>
            </a:xfrm>
            <a:custGeom>
              <a:avLst/>
              <a:gdLst/>
              <a:ahLst/>
              <a:cxnLst>
                <a:cxn ang="0">
                  <a:pos x="wd2" y="hd2"/>
                </a:cxn>
                <a:cxn ang="5400000">
                  <a:pos x="wd2" y="hd2"/>
                </a:cxn>
                <a:cxn ang="10800000">
                  <a:pos x="wd2" y="hd2"/>
                </a:cxn>
                <a:cxn ang="16200000">
                  <a:pos x="wd2" y="hd2"/>
                </a:cxn>
              </a:cxnLst>
              <a:rect l="0" t="0" r="r" b="b"/>
              <a:pathLst>
                <a:path w="21279"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nvGrpSpPr>
            <p:cNvPr id="614" name="Google Shape;158;p23"/>
            <p:cNvGrpSpPr/>
            <p:nvPr/>
          </p:nvGrpSpPr>
          <p:grpSpPr>
            <a:xfrm>
              <a:off x="1124554" y="457503"/>
              <a:ext cx="578675" cy="462296"/>
              <a:chOff x="0" y="0"/>
              <a:chExt cx="578673" cy="462294"/>
            </a:xfrm>
          </p:grpSpPr>
          <p:sp>
            <p:nvSpPr>
              <p:cNvPr id="609" name="Google Shape;159;p23"/>
              <p:cNvSpPr/>
              <p:nvPr/>
            </p:nvSpPr>
            <p:spPr>
              <a:xfrm>
                <a:off x="136221" y="211840"/>
                <a:ext cx="306767" cy="240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0" name="Google Shape;160;p23"/>
              <p:cNvSpPr/>
              <p:nvPr/>
            </p:nvSpPr>
            <p:spPr>
              <a:xfrm>
                <a:off x="456395" y="-1"/>
                <a:ext cx="122279" cy="122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1" name="Google Shape;161;p23"/>
              <p:cNvSpPr/>
              <p:nvPr/>
            </p:nvSpPr>
            <p:spPr>
              <a:xfrm>
                <a:off x="338706" y="127104"/>
                <a:ext cx="224951" cy="335191"/>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2" name="Google Shape;162;p23"/>
              <p:cNvSpPr/>
              <p:nvPr/>
            </p:nvSpPr>
            <p:spPr>
              <a:xfrm>
                <a:off x="-1" y="-1"/>
                <a:ext cx="122279" cy="122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3" name="Google Shape;163;p23"/>
              <p:cNvSpPr/>
              <p:nvPr/>
            </p:nvSpPr>
            <p:spPr>
              <a:xfrm>
                <a:off x="15016" y="127104"/>
                <a:ext cx="224950" cy="335191"/>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nvGrpSpPr>
            <p:cNvPr id="623" name="Google Shape;164;p23"/>
            <p:cNvGrpSpPr/>
            <p:nvPr/>
          </p:nvGrpSpPr>
          <p:grpSpPr>
            <a:xfrm>
              <a:off x="97394" y="470715"/>
              <a:ext cx="694020" cy="435351"/>
              <a:chOff x="0" y="0"/>
              <a:chExt cx="694018" cy="435349"/>
            </a:xfrm>
          </p:grpSpPr>
          <p:sp>
            <p:nvSpPr>
              <p:cNvPr id="615" name="Google Shape;165;p23"/>
              <p:cNvSpPr/>
              <p:nvPr/>
            </p:nvSpPr>
            <p:spPr>
              <a:xfrm>
                <a:off x="185328" y="54418"/>
                <a:ext cx="324725" cy="239058"/>
              </a:xfrm>
              <a:custGeom>
                <a:avLst/>
                <a:gdLst/>
                <a:ahLst/>
                <a:cxnLst>
                  <a:cxn ang="0">
                    <a:pos x="wd2" y="hd2"/>
                  </a:cxn>
                  <a:cxn ang="5400000">
                    <a:pos x="wd2" y="hd2"/>
                  </a:cxn>
                  <a:cxn ang="10800000">
                    <a:pos x="wd2" y="hd2"/>
                  </a:cxn>
                  <a:cxn ang="16200000">
                    <a:pos x="wd2" y="hd2"/>
                  </a:cxn>
                </a:cxnLst>
                <a:rect l="0" t="0" r="r" b="b"/>
                <a:pathLst>
                  <a:path w="21544"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6" name="Google Shape;166;p23"/>
              <p:cNvSpPr/>
              <p:nvPr/>
            </p:nvSpPr>
            <p:spPr>
              <a:xfrm>
                <a:off x="380503" y="116801"/>
                <a:ext cx="14295" cy="14601"/>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7" name="Google Shape;167;p23"/>
              <p:cNvSpPr/>
              <p:nvPr/>
            </p:nvSpPr>
            <p:spPr>
              <a:xfrm>
                <a:off x="404620" y="116801"/>
                <a:ext cx="13399" cy="1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8" name="Google Shape;168;p23"/>
              <p:cNvSpPr/>
              <p:nvPr/>
            </p:nvSpPr>
            <p:spPr>
              <a:xfrm>
                <a:off x="429180" y="117241"/>
                <a:ext cx="14295" cy="14161"/>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19" name="Google Shape;169;p23"/>
              <p:cNvSpPr/>
              <p:nvPr/>
            </p:nvSpPr>
            <p:spPr>
              <a:xfrm>
                <a:off x="246523" y="187147"/>
                <a:ext cx="14739" cy="1416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20" name="Google Shape;170;p23"/>
              <p:cNvSpPr/>
              <p:nvPr/>
            </p:nvSpPr>
            <p:spPr>
              <a:xfrm>
                <a:off x="271084" y="187147"/>
                <a:ext cx="14295" cy="13274"/>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21" name="Google Shape;171;p23"/>
              <p:cNvSpPr/>
              <p:nvPr/>
            </p:nvSpPr>
            <p:spPr>
              <a:xfrm>
                <a:off x="294756" y="187147"/>
                <a:ext cx="14301" cy="1416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22" name="Google Shape;172;p23"/>
              <p:cNvSpPr/>
              <p:nvPr/>
            </p:nvSpPr>
            <p:spPr>
              <a:xfrm>
                <a:off x="0" y="-1"/>
                <a:ext cx="694019" cy="435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grpSp>
        <p:nvGrpSpPr>
          <p:cNvPr id="653" name="Google Shape;173;p23"/>
          <p:cNvGrpSpPr/>
          <p:nvPr/>
        </p:nvGrpSpPr>
        <p:grpSpPr>
          <a:xfrm>
            <a:off x="273983" y="1058691"/>
            <a:ext cx="2567949" cy="1007219"/>
            <a:chOff x="0" y="0"/>
            <a:chExt cx="2567947" cy="1007217"/>
          </a:xfrm>
        </p:grpSpPr>
        <p:sp>
          <p:nvSpPr>
            <p:cNvPr id="625" name="Google Shape;174;p23"/>
            <p:cNvSpPr/>
            <p:nvPr/>
          </p:nvSpPr>
          <p:spPr>
            <a:xfrm>
              <a:off x="-1" y="148940"/>
              <a:ext cx="807732" cy="858276"/>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626" name="Google Shape;175;p23"/>
            <p:cNvSpPr/>
            <p:nvPr/>
          </p:nvSpPr>
          <p:spPr>
            <a:xfrm>
              <a:off x="1760217" y="148942"/>
              <a:ext cx="807731" cy="858276"/>
            </a:xfrm>
            <a:prstGeom prst="rect">
              <a:avLst/>
            </a:prstGeom>
            <a:solidFill>
              <a:srgbClr val="EFEFEF"/>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627" name="Google Shape;176;p23"/>
            <p:cNvSpPr/>
            <p:nvPr/>
          </p:nvSpPr>
          <p:spPr>
            <a:xfrm>
              <a:off x="880113" y="148940"/>
              <a:ext cx="807731" cy="858276"/>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grpSp>
          <p:nvGrpSpPr>
            <p:cNvPr id="630" name="Google Shape;177;p23"/>
            <p:cNvGrpSpPr/>
            <p:nvPr/>
          </p:nvGrpSpPr>
          <p:grpSpPr>
            <a:xfrm>
              <a:off x="249626" y="15749"/>
              <a:ext cx="307897" cy="307897"/>
              <a:chOff x="0" y="0"/>
              <a:chExt cx="307895" cy="307896"/>
            </a:xfrm>
          </p:grpSpPr>
          <p:sp>
            <p:nvSpPr>
              <p:cNvPr id="628" name="Circle"/>
              <p:cNvSpPr/>
              <p:nvPr/>
            </p:nvSpPr>
            <p:spPr>
              <a:xfrm>
                <a:off x="0" y="-1"/>
                <a:ext cx="307896" cy="307898"/>
              </a:xfrm>
              <a:prstGeom prst="ellipse">
                <a:avLst/>
              </a:prstGeom>
              <a:solidFill>
                <a:schemeClr val="accent1"/>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29" name="1"/>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1</a:t>
                </a:r>
              </a:p>
            </p:txBody>
          </p:sp>
        </p:grpSp>
        <p:grpSp>
          <p:nvGrpSpPr>
            <p:cNvPr id="633" name="Google Shape;178;p23"/>
            <p:cNvGrpSpPr/>
            <p:nvPr/>
          </p:nvGrpSpPr>
          <p:grpSpPr>
            <a:xfrm>
              <a:off x="2009844" y="6"/>
              <a:ext cx="307897" cy="307897"/>
              <a:chOff x="0" y="0"/>
              <a:chExt cx="307895" cy="307896"/>
            </a:xfrm>
          </p:grpSpPr>
          <p:sp>
            <p:nvSpPr>
              <p:cNvPr id="631" name="Circle"/>
              <p:cNvSpPr/>
              <p:nvPr/>
            </p:nvSpPr>
            <p:spPr>
              <a:xfrm>
                <a:off x="0" y="-1"/>
                <a:ext cx="307896" cy="307898"/>
              </a:xfrm>
              <a:prstGeom prst="ellipse">
                <a:avLst/>
              </a:prstGeom>
              <a:solidFill>
                <a:srgbClr val="EFEFEF"/>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32" name="3"/>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3</a:t>
                </a:r>
              </a:p>
            </p:txBody>
          </p:sp>
        </p:grpSp>
        <p:grpSp>
          <p:nvGrpSpPr>
            <p:cNvPr id="636" name="Google Shape;179;p23"/>
            <p:cNvGrpSpPr/>
            <p:nvPr/>
          </p:nvGrpSpPr>
          <p:grpSpPr>
            <a:xfrm>
              <a:off x="1158483" y="0"/>
              <a:ext cx="307897" cy="307897"/>
              <a:chOff x="0" y="0"/>
              <a:chExt cx="307895" cy="307896"/>
            </a:xfrm>
          </p:grpSpPr>
          <p:sp>
            <p:nvSpPr>
              <p:cNvPr id="634" name="Circle"/>
              <p:cNvSpPr/>
              <p:nvPr/>
            </p:nvSpPr>
            <p:spPr>
              <a:xfrm>
                <a:off x="0" y="-1"/>
                <a:ext cx="307896" cy="307898"/>
              </a:xfrm>
              <a:prstGeom prst="ellipse">
                <a:avLst/>
              </a:prstGeom>
              <a:solidFill>
                <a:schemeClr val="accent3"/>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35" name="2"/>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2</a:t>
                </a:r>
              </a:p>
            </p:txBody>
          </p:sp>
        </p:grpSp>
        <p:sp>
          <p:nvSpPr>
            <p:cNvPr id="637" name="Google Shape;180;p23"/>
            <p:cNvSpPr/>
            <p:nvPr/>
          </p:nvSpPr>
          <p:spPr>
            <a:xfrm>
              <a:off x="1905772" y="443020"/>
              <a:ext cx="571550" cy="364944"/>
            </a:xfrm>
            <a:custGeom>
              <a:avLst/>
              <a:gdLst/>
              <a:ahLst/>
              <a:cxnLst>
                <a:cxn ang="0">
                  <a:pos x="wd2" y="hd2"/>
                </a:cxn>
                <a:cxn ang="5400000">
                  <a:pos x="wd2" y="hd2"/>
                </a:cxn>
                <a:cxn ang="10800000">
                  <a:pos x="wd2" y="hd2"/>
                </a:cxn>
                <a:cxn ang="16200000">
                  <a:pos x="wd2" y="hd2"/>
                </a:cxn>
              </a:cxnLst>
              <a:rect l="0" t="0" r="r" b="b"/>
              <a:pathLst>
                <a:path w="21279"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nvGrpSpPr>
            <p:cNvPr id="643" name="Google Shape;181;p23"/>
            <p:cNvGrpSpPr/>
            <p:nvPr/>
          </p:nvGrpSpPr>
          <p:grpSpPr>
            <a:xfrm>
              <a:off x="1021244" y="415473"/>
              <a:ext cx="525512" cy="419826"/>
              <a:chOff x="0" y="0"/>
              <a:chExt cx="525511" cy="419824"/>
            </a:xfrm>
          </p:grpSpPr>
          <p:sp>
            <p:nvSpPr>
              <p:cNvPr id="638" name="Google Shape;182;p23"/>
              <p:cNvSpPr/>
              <p:nvPr/>
            </p:nvSpPr>
            <p:spPr>
              <a:xfrm>
                <a:off x="123707" y="192379"/>
                <a:ext cx="278585" cy="218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39" name="Google Shape;183;p23"/>
              <p:cNvSpPr/>
              <p:nvPr/>
            </p:nvSpPr>
            <p:spPr>
              <a:xfrm>
                <a:off x="414467" y="-1"/>
                <a:ext cx="111045" cy="111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0" name="Google Shape;184;p23"/>
              <p:cNvSpPr/>
              <p:nvPr/>
            </p:nvSpPr>
            <p:spPr>
              <a:xfrm>
                <a:off x="307589" y="115427"/>
                <a:ext cx="204286" cy="304398"/>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1" name="Google Shape;185;p23"/>
              <p:cNvSpPr/>
              <p:nvPr/>
            </p:nvSpPr>
            <p:spPr>
              <a:xfrm>
                <a:off x="-1" y="-1"/>
                <a:ext cx="111046" cy="111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2" name="Google Shape;186;p23"/>
              <p:cNvSpPr/>
              <p:nvPr/>
            </p:nvSpPr>
            <p:spPr>
              <a:xfrm>
                <a:off x="13636" y="115427"/>
                <a:ext cx="204285" cy="304398"/>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nvGrpSpPr>
            <p:cNvPr id="652" name="Google Shape;187;p23"/>
            <p:cNvGrpSpPr/>
            <p:nvPr/>
          </p:nvGrpSpPr>
          <p:grpSpPr>
            <a:xfrm>
              <a:off x="88447" y="427471"/>
              <a:ext cx="630261" cy="395356"/>
              <a:chOff x="0" y="0"/>
              <a:chExt cx="630259" cy="395354"/>
            </a:xfrm>
          </p:grpSpPr>
          <p:sp>
            <p:nvSpPr>
              <p:cNvPr id="644" name="Google Shape;188;p23"/>
              <p:cNvSpPr/>
              <p:nvPr/>
            </p:nvSpPr>
            <p:spPr>
              <a:xfrm>
                <a:off x="168302" y="49419"/>
                <a:ext cx="294893" cy="217096"/>
              </a:xfrm>
              <a:custGeom>
                <a:avLst/>
                <a:gdLst/>
                <a:ahLst/>
                <a:cxnLst>
                  <a:cxn ang="0">
                    <a:pos x="wd2" y="hd2"/>
                  </a:cxn>
                  <a:cxn ang="5400000">
                    <a:pos x="wd2" y="hd2"/>
                  </a:cxn>
                  <a:cxn ang="10800000">
                    <a:pos x="wd2" y="hd2"/>
                  </a:cxn>
                  <a:cxn ang="16200000">
                    <a:pos x="wd2" y="hd2"/>
                  </a:cxn>
                </a:cxnLst>
                <a:rect l="0" t="0" r="r" b="b"/>
                <a:pathLst>
                  <a:path w="21544"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5" name="Google Shape;189;p23"/>
              <p:cNvSpPr/>
              <p:nvPr/>
            </p:nvSpPr>
            <p:spPr>
              <a:xfrm>
                <a:off x="345547" y="106071"/>
                <a:ext cx="12982" cy="13259"/>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6" name="Google Shape;190;p23"/>
              <p:cNvSpPr/>
              <p:nvPr/>
            </p:nvSpPr>
            <p:spPr>
              <a:xfrm>
                <a:off x="367181" y="106071"/>
                <a:ext cx="12701" cy="13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7" name="Google Shape;191;p23"/>
              <p:cNvSpPr/>
              <p:nvPr/>
            </p:nvSpPr>
            <p:spPr>
              <a:xfrm>
                <a:off x="389752" y="106470"/>
                <a:ext cx="12982" cy="12860"/>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8" name="Google Shape;192;p23"/>
              <p:cNvSpPr/>
              <p:nvPr/>
            </p:nvSpPr>
            <p:spPr>
              <a:xfrm>
                <a:off x="223875" y="169954"/>
                <a:ext cx="13386" cy="12866"/>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49" name="Google Shape;193;p23"/>
              <p:cNvSpPr/>
              <p:nvPr/>
            </p:nvSpPr>
            <p:spPr>
              <a:xfrm>
                <a:off x="246180" y="169631"/>
                <a:ext cx="12981" cy="12701"/>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50" name="Google Shape;194;p23"/>
              <p:cNvSpPr/>
              <p:nvPr/>
            </p:nvSpPr>
            <p:spPr>
              <a:xfrm>
                <a:off x="267677" y="169954"/>
                <a:ext cx="12988" cy="12866"/>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51" name="Google Shape;195;p23"/>
              <p:cNvSpPr/>
              <p:nvPr/>
            </p:nvSpPr>
            <p:spPr>
              <a:xfrm>
                <a:off x="0" y="-1"/>
                <a:ext cx="630260" cy="395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sp>
        <p:nvSpPr>
          <p:cNvPr id="654" name="Google Shape;196;p23"/>
          <p:cNvSpPr txBox="1"/>
          <p:nvPr/>
        </p:nvSpPr>
        <p:spPr>
          <a:xfrm>
            <a:off x="163825" y="202199"/>
            <a:ext cx="4148100" cy="944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2800" u="sng">
                <a:solidFill>
                  <a:schemeClr val="accent3"/>
                </a:solidFill>
                <a:latin typeface="Century Gothic"/>
                <a:ea typeface="Century Gothic"/>
                <a:cs typeface="Century Gothic"/>
                <a:sym typeface="Century Gothic"/>
              </a:defRPr>
            </a:pPr>
            <a:r>
              <a:t>最终用户支持者</a:t>
            </a:r>
            <a:r>
              <a:rPr b="0" sz="1400" u="none">
                <a:solidFill>
                  <a:srgbClr val="000000"/>
                </a:solidFill>
              </a:rPr>
              <a:t> </a:t>
            </a:r>
          </a:p>
          <a:p>
            <a:pPr>
              <a:defRPr b="1">
                <a:solidFill>
                  <a:schemeClr val="accent3"/>
                </a:solidFill>
                <a:latin typeface="Century Gothic"/>
                <a:ea typeface="Century Gothic"/>
                <a:cs typeface="Century Gothic"/>
                <a:sym typeface="Century Gothic"/>
              </a:defRPr>
            </a:pPr>
            <a:r>
              <a:t>中国专属</a:t>
            </a:r>
          </a:p>
        </p:txBody>
      </p:sp>
      <p:sp>
        <p:nvSpPr>
          <p:cNvPr id="655" name="Google Shape;197;p23"/>
          <p:cNvSpPr txBox="1"/>
          <p:nvPr/>
        </p:nvSpPr>
        <p:spPr>
          <a:xfrm>
            <a:off x="4769975" y="202199"/>
            <a:ext cx="3615001" cy="690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800" u="sng">
                <a:solidFill>
                  <a:schemeClr val="accent3"/>
                </a:solidFill>
                <a:latin typeface="Century Gothic"/>
                <a:ea typeface="Century Gothic"/>
                <a:cs typeface="Century Gothic"/>
                <a:sym typeface="Century Gothic"/>
              </a:defRPr>
            </a:lvl1pPr>
          </a:lstStyle>
          <a:p>
            <a:pPr/>
            <a:r>
              <a:t>最终用户会员</a:t>
            </a:r>
          </a:p>
        </p:txBody>
      </p:sp>
      <p:sp>
        <p:nvSpPr>
          <p:cNvPr id="656" name="Google Shape;198;p23"/>
          <p:cNvSpPr/>
          <p:nvPr/>
        </p:nvSpPr>
        <p:spPr>
          <a:xfrm flipH="1">
            <a:off x="4600425" y="366325"/>
            <a:ext cx="1" cy="4356901"/>
          </a:xfrm>
          <a:prstGeom prst="line">
            <a:avLst/>
          </a:prstGeom>
          <a:ln>
            <a:solidFill>
              <a:srgbClr val="3F4749"/>
            </a:solidFill>
          </a:ln>
        </p:spPr>
        <p:txBody>
          <a:bodyPr lIns="45719" rIns="45719"/>
          <a:lstStyle/>
          <a:p>
            <a:pPr/>
          </a:p>
        </p:txBody>
      </p:sp>
      <p:sp>
        <p:nvSpPr>
          <p:cNvPr id="657" name="Google Shape;199;p23"/>
          <p:cNvSpPr txBox="1"/>
          <p:nvPr/>
        </p:nvSpPr>
        <p:spPr>
          <a:xfrm>
            <a:off x="245874" y="4138824"/>
            <a:ext cx="4386085" cy="7841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lnSpc>
                <a:spcPct val="115000"/>
              </a:lnSpc>
              <a:defRPr sz="2400">
                <a:solidFill>
                  <a:srgbClr val="434343"/>
                </a:solidFill>
                <a:latin typeface="Century Gothic"/>
                <a:ea typeface="Century Gothic"/>
                <a:cs typeface="Century Gothic"/>
                <a:sym typeface="Century Gothic"/>
              </a:defRPr>
            </a:pPr>
            <a:r>
              <a:t>$1,200*</a:t>
            </a:r>
          </a:p>
          <a:p>
            <a:pPr>
              <a:lnSpc>
                <a:spcPct val="115000"/>
              </a:lnSpc>
              <a:defRPr sz="800">
                <a:solidFill>
                  <a:srgbClr val="434343"/>
                </a:solidFill>
                <a:latin typeface="Century Gothic"/>
                <a:ea typeface="Century Gothic"/>
                <a:cs typeface="Century Gothic"/>
                <a:sym typeface="Century Gothic"/>
              </a:defRPr>
            </a:pPr>
            <a:r>
              <a:t>*</a:t>
            </a:r>
            <a:r>
              <a:rPr sz="1000"/>
              <a:t>若贵机构在中国、香港或台湾以外地区设有办公室，费用为: $4,500</a:t>
            </a:r>
          </a:p>
        </p:txBody>
      </p:sp>
      <p:sp>
        <p:nvSpPr>
          <p:cNvPr id="658" name="Google Shape;200;p23"/>
          <p:cNvSpPr txBox="1"/>
          <p:nvPr/>
        </p:nvSpPr>
        <p:spPr>
          <a:xfrm>
            <a:off x="4769975" y="3554124"/>
            <a:ext cx="3615001" cy="24498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lnSpc>
                <a:spcPct val="115000"/>
              </a:lnSpc>
              <a:defRPr sz="2400">
                <a:solidFill>
                  <a:srgbClr val="434343"/>
                </a:solidFill>
                <a:latin typeface="Century Gothic"/>
                <a:ea typeface="Century Gothic"/>
                <a:cs typeface="Century Gothic"/>
                <a:sym typeface="Century Gothic"/>
              </a:defRPr>
            </a:pPr>
            <a:r>
              <a:t>$500 - $370,000</a:t>
            </a:r>
          </a:p>
          <a:p>
            <a:pPr algn="ctr">
              <a:lnSpc>
                <a:spcPct val="115000"/>
              </a:lnSpc>
              <a:defRPr sz="1800">
                <a:solidFill>
                  <a:srgbClr val="434343"/>
                </a:solidFill>
                <a:latin typeface="Century Gothic"/>
                <a:ea typeface="Century Gothic"/>
                <a:cs typeface="Century Gothic"/>
                <a:sym typeface="Century Gothic"/>
              </a:defRPr>
            </a:pPr>
            <a:r>
              <a:t>(学术或非营利机构、银牌、金牌及白金会员)</a:t>
            </a:r>
          </a:p>
          <a:p>
            <a:pPr>
              <a:lnSpc>
                <a:spcPct val="115000"/>
              </a:lnSpc>
            </a:pPr>
            <a:endParaRPr sz="1800">
              <a:solidFill>
                <a:srgbClr val="434343"/>
              </a:solidFill>
              <a:latin typeface="Century Gothic"/>
              <a:ea typeface="Century Gothic"/>
              <a:cs typeface="Century Gothic"/>
              <a:sym typeface="Century Gothic"/>
            </a:endParaRPr>
          </a:p>
          <a:p>
            <a:pPr algn="ctr">
              <a:lnSpc>
                <a:spcPct val="115000"/>
              </a:lnSpc>
            </a:pPr>
            <a:endParaRPr sz="2400">
              <a:solidFill>
                <a:srgbClr val="434343"/>
              </a:solidFill>
              <a:latin typeface="Century Gothic"/>
              <a:ea typeface="Century Gothic"/>
              <a:cs typeface="Century Gothic"/>
              <a:sym typeface="Century Gothic"/>
            </a:endParaRPr>
          </a:p>
        </p:txBody>
      </p:sp>
      <p:sp>
        <p:nvSpPr>
          <p:cNvPr id="659" name="Google Shape;201;p23"/>
          <p:cNvSpPr txBox="1"/>
          <p:nvPr/>
        </p:nvSpPr>
        <p:spPr>
          <a:xfrm>
            <a:off x="-21276" y="2037150"/>
            <a:ext cx="4518302" cy="227327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30200">
              <a:lnSpc>
                <a:spcPct val="115000"/>
              </a:lnSpc>
              <a:buClr>
                <a:srgbClr val="434343"/>
              </a:buClr>
              <a:buSzPts val="1600"/>
              <a:buFont typeface="Century Gothic"/>
              <a:buChar char="●"/>
              <a:defRPr sz="1600">
                <a:solidFill>
                  <a:srgbClr val="434343"/>
                </a:solidFill>
                <a:latin typeface="Century Gothic"/>
                <a:ea typeface="Century Gothic"/>
                <a:cs typeface="Century Gothic"/>
                <a:sym typeface="Century Gothic"/>
              </a:defRPr>
            </a:pPr>
            <a:r>
              <a:t>3 张中国 KubeCon + CloudNativeCon 的门票</a:t>
            </a:r>
          </a:p>
          <a:p>
            <a:pPr indent="457200">
              <a:lnSpc>
                <a:spcPct val="115000"/>
              </a:lnSpc>
            </a:pPr>
            <a:endParaRPr sz="600">
              <a:solidFill>
                <a:srgbClr val="434343"/>
              </a:solidFill>
              <a:latin typeface="Century Gothic"/>
              <a:ea typeface="Century Gothic"/>
              <a:cs typeface="Century Gothic"/>
              <a:sym typeface="Century Gothic"/>
            </a:endParaRPr>
          </a:p>
          <a:p>
            <a:pPr marL="457200" indent="-330200">
              <a:lnSpc>
                <a:spcPct val="115000"/>
              </a:lnSpc>
              <a:buClr>
                <a:srgbClr val="434343"/>
              </a:buClr>
              <a:buSzPts val="1600"/>
              <a:buFont typeface="Century Gothic"/>
              <a:buChar char="●"/>
              <a:defRPr sz="1600">
                <a:solidFill>
                  <a:srgbClr val="434343"/>
                </a:solidFill>
                <a:latin typeface="Century Gothic"/>
                <a:ea typeface="Century Gothic"/>
                <a:cs typeface="Century Gothic"/>
                <a:sym typeface="Century Gothic"/>
              </a:defRPr>
            </a:pPr>
            <a:r>
              <a:t>1 张 中国 KubeCon + CloudNativeCon 的 VIP 门票</a:t>
            </a:r>
          </a:p>
          <a:p>
            <a:pPr indent="457200">
              <a:lnSpc>
                <a:spcPct val="115000"/>
              </a:lnSpc>
            </a:pPr>
            <a:endParaRPr sz="600">
              <a:solidFill>
                <a:srgbClr val="434343"/>
              </a:solidFill>
              <a:latin typeface="Century Gothic"/>
              <a:ea typeface="Century Gothic"/>
              <a:cs typeface="Century Gothic"/>
              <a:sym typeface="Century Gothic"/>
            </a:endParaRPr>
          </a:p>
          <a:p>
            <a:pPr marL="457200" indent="-330200">
              <a:lnSpc>
                <a:spcPct val="115000"/>
              </a:lnSpc>
              <a:buClr>
                <a:srgbClr val="434343"/>
              </a:buClr>
              <a:buSzPts val="1600"/>
              <a:buFont typeface="Century Gothic"/>
              <a:buChar char="●"/>
              <a:defRPr sz="1600">
                <a:solidFill>
                  <a:srgbClr val="434343"/>
                </a:solidFill>
                <a:latin typeface="Century Gothic"/>
                <a:ea typeface="Century Gothic"/>
                <a:cs typeface="Century Gothic"/>
                <a:sym typeface="Century Gothic"/>
              </a:defRPr>
            </a:pPr>
            <a:r>
              <a:t>1 张北美或欧洲 KubeCon + CloudNativeCon 的门票</a:t>
            </a:r>
          </a:p>
        </p:txBody>
      </p:sp>
      <p:sp>
        <p:nvSpPr>
          <p:cNvPr id="660" name="Google Shape;202;p23"/>
          <p:cNvSpPr txBox="1"/>
          <p:nvPr/>
        </p:nvSpPr>
        <p:spPr>
          <a:xfrm>
            <a:off x="4769975" y="2116525"/>
            <a:ext cx="4148101" cy="14261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600">
                <a:solidFill>
                  <a:srgbClr val="434343"/>
                </a:solidFill>
                <a:latin typeface="Century Gothic"/>
                <a:ea typeface="Century Gothic"/>
                <a:cs typeface="Century Gothic"/>
                <a:sym typeface="Century Gothic"/>
              </a:defRPr>
            </a:pPr>
            <a:r>
              <a:t>5 张北美、欧洲 KubeCon + CloudNativeCon 的门票或中国的 VIP 门票</a:t>
            </a:r>
          </a:p>
          <a:p>
            <a:pPr>
              <a:lnSpc>
                <a:spcPct val="115000"/>
              </a:lnSpc>
              <a:defRPr sz="1600">
                <a:solidFill>
                  <a:srgbClr val="434343"/>
                </a:solidFill>
                <a:latin typeface="Century Gothic"/>
                <a:ea typeface="Century Gothic"/>
                <a:cs typeface="Century Gothic"/>
                <a:sym typeface="Century Gothic"/>
              </a:defRPr>
            </a:pPr>
            <a:r>
              <a:t>(员工数不到300人的机构提供2张门票)</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4"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67" name="Google Shape;480;p48"/>
          <p:cNvGrpSpPr/>
          <p:nvPr/>
        </p:nvGrpSpPr>
        <p:grpSpPr>
          <a:xfrm>
            <a:off x="339549" y="992673"/>
            <a:ext cx="2536803" cy="552903"/>
            <a:chOff x="0" y="0"/>
            <a:chExt cx="2536802" cy="552902"/>
          </a:xfrm>
        </p:grpSpPr>
        <p:sp>
          <p:nvSpPr>
            <p:cNvPr id="665" name="Rectangle"/>
            <p:cNvSpPr/>
            <p:nvPr/>
          </p:nvSpPr>
          <p:spPr>
            <a:xfrm>
              <a:off x="-1" y="-1"/>
              <a:ext cx="2536803" cy="552903"/>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p>
          </p:txBody>
        </p:sp>
        <p:sp>
          <p:nvSpPr>
            <p:cNvPr id="666" name="白金会员"/>
            <p:cNvSpPr txBox="1"/>
            <p:nvPr/>
          </p:nvSpPr>
          <p:spPr>
            <a:xfrm>
              <a:off x="-1" y="26275"/>
              <a:ext cx="2536803"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白金会员</a:t>
              </a:r>
            </a:p>
          </p:txBody>
        </p:sp>
      </p:grpSp>
      <p:sp>
        <p:nvSpPr>
          <p:cNvPr id="668" name="Google Shape;481;p48"/>
          <p:cNvSpPr txBox="1"/>
          <p:nvPr>
            <p:ph type="title"/>
          </p:nvPr>
        </p:nvSpPr>
        <p:spPr>
          <a:xfrm>
            <a:off x="257174" y="321389"/>
            <a:ext cx="8629802" cy="443102"/>
          </a:xfrm>
          <a:prstGeom prst="rect">
            <a:avLst/>
          </a:prstGeom>
        </p:spPr>
        <p:txBody>
          <a:bodyPr lIns="121899" tIns="121899" rIns="121899" bIns="121899"/>
          <a:lstStyle>
            <a:lvl1pPr defTabSz="358444">
              <a:lnSpc>
                <a:spcPct val="100000"/>
              </a:lnSpc>
              <a:defRPr sz="1176">
                <a:latin typeface="+mn-lt"/>
                <a:ea typeface="+mn-ea"/>
                <a:cs typeface="+mn-cs"/>
                <a:sym typeface="Arial"/>
              </a:defRPr>
            </a:lvl1pPr>
          </a:lstStyle>
          <a:p>
            <a:pPr/>
            <a:r>
              <a:t>最终用户会员（包括 CNCF 和 LF）</a:t>
            </a:r>
          </a:p>
        </p:txBody>
      </p:sp>
      <p:grpSp>
        <p:nvGrpSpPr>
          <p:cNvPr id="671" name="Google Shape;482;p48"/>
          <p:cNvGrpSpPr/>
          <p:nvPr/>
        </p:nvGrpSpPr>
        <p:grpSpPr>
          <a:xfrm>
            <a:off x="339549" y="1629323"/>
            <a:ext cx="2536803" cy="552903"/>
            <a:chOff x="0" y="0"/>
            <a:chExt cx="2536802" cy="552902"/>
          </a:xfrm>
        </p:grpSpPr>
        <p:sp>
          <p:nvSpPr>
            <p:cNvPr id="669" name="Rectangle"/>
            <p:cNvSpPr/>
            <p:nvPr/>
          </p:nvSpPr>
          <p:spPr>
            <a:xfrm>
              <a:off x="-1" y="-1"/>
              <a:ext cx="2536803" cy="552903"/>
            </a:xfrm>
            <a:prstGeom prst="rect">
              <a:avLst/>
            </a:prstGeom>
            <a:solidFill>
              <a:srgbClr val="9E1A6F"/>
            </a:solidFill>
            <a:ln w="12700" cap="flat">
              <a:noFill/>
              <a:miter lim="400000"/>
            </a:ln>
            <a:effectLst/>
          </p:spPr>
          <p:txBody>
            <a:bodyPr wrap="square" lIns="45718" tIns="45718" rIns="45718" bIns="45718" numCol="1" anchor="ctr">
              <a:noAutofit/>
            </a:bodyPr>
            <a:lstStyle/>
            <a:p>
              <a:pPr algn="ctr"/>
            </a:p>
          </p:txBody>
        </p:sp>
        <p:sp>
          <p:nvSpPr>
            <p:cNvPr id="670" name="金牌会员"/>
            <p:cNvSpPr txBox="1"/>
            <p:nvPr/>
          </p:nvSpPr>
          <p:spPr>
            <a:xfrm>
              <a:off x="-1" y="26275"/>
              <a:ext cx="2536803"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金牌会员</a:t>
              </a:r>
            </a:p>
          </p:txBody>
        </p:sp>
      </p:grpSp>
      <p:grpSp>
        <p:nvGrpSpPr>
          <p:cNvPr id="674" name="Google Shape;483;p48"/>
          <p:cNvGrpSpPr/>
          <p:nvPr/>
        </p:nvGrpSpPr>
        <p:grpSpPr>
          <a:xfrm>
            <a:off x="339549" y="2265974"/>
            <a:ext cx="2536803" cy="1532404"/>
            <a:chOff x="0" y="0"/>
            <a:chExt cx="2536802" cy="1532402"/>
          </a:xfrm>
        </p:grpSpPr>
        <p:sp>
          <p:nvSpPr>
            <p:cNvPr id="672" name="Rectangle"/>
            <p:cNvSpPr/>
            <p:nvPr/>
          </p:nvSpPr>
          <p:spPr>
            <a:xfrm>
              <a:off x="-1" y="-1"/>
              <a:ext cx="2536803" cy="1532404"/>
            </a:xfrm>
            <a:prstGeom prst="rect">
              <a:avLst/>
            </a:prstGeom>
            <a:solidFill>
              <a:srgbClr val="770E6A"/>
            </a:solidFill>
            <a:ln w="12700" cap="flat">
              <a:noFill/>
              <a:miter lim="400000"/>
            </a:ln>
            <a:effectLst/>
          </p:spPr>
          <p:txBody>
            <a:bodyPr wrap="square" lIns="45718" tIns="45718" rIns="45718" bIns="45718" numCol="1" anchor="ctr">
              <a:noAutofit/>
            </a:bodyPr>
            <a:lstStyle/>
            <a:p>
              <a:pPr algn="ctr"/>
            </a:p>
          </p:txBody>
        </p:sp>
        <p:sp>
          <p:nvSpPr>
            <p:cNvPr id="673" name="银牌会员"/>
            <p:cNvSpPr txBox="1"/>
            <p:nvPr/>
          </p:nvSpPr>
          <p:spPr>
            <a:xfrm>
              <a:off x="-1" y="516025"/>
              <a:ext cx="2536803"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银牌会员</a:t>
              </a:r>
            </a:p>
          </p:txBody>
        </p:sp>
      </p:grpSp>
      <p:grpSp>
        <p:nvGrpSpPr>
          <p:cNvPr id="677" name="Google Shape;484;p48"/>
          <p:cNvGrpSpPr/>
          <p:nvPr/>
        </p:nvGrpSpPr>
        <p:grpSpPr>
          <a:xfrm>
            <a:off x="339549" y="3910874"/>
            <a:ext cx="2536803" cy="732003"/>
            <a:chOff x="0" y="0"/>
            <a:chExt cx="2536802" cy="732002"/>
          </a:xfrm>
        </p:grpSpPr>
        <p:sp>
          <p:nvSpPr>
            <p:cNvPr id="675" name="Rectangle"/>
            <p:cNvSpPr/>
            <p:nvPr/>
          </p:nvSpPr>
          <p:spPr>
            <a:xfrm>
              <a:off x="-1" y="-1"/>
              <a:ext cx="2536803" cy="732004"/>
            </a:xfrm>
            <a:prstGeom prst="rect">
              <a:avLst/>
            </a:prstGeom>
            <a:solidFill>
              <a:srgbClr val="5E005E"/>
            </a:solidFill>
            <a:ln w="12700" cap="flat">
              <a:noFill/>
              <a:miter lim="400000"/>
            </a:ln>
            <a:effectLst/>
          </p:spPr>
          <p:txBody>
            <a:bodyPr wrap="square" lIns="45718" tIns="45718" rIns="45718" bIns="45718" numCol="1" anchor="ctr">
              <a:noAutofit/>
            </a:bodyPr>
            <a:lstStyle/>
            <a:p>
              <a:pPr algn="ctr"/>
            </a:p>
          </p:txBody>
        </p:sp>
        <p:sp>
          <p:nvSpPr>
            <p:cNvPr id="676" name="学术或非营利机构"/>
            <p:cNvSpPr txBox="1"/>
            <p:nvPr/>
          </p:nvSpPr>
          <p:spPr>
            <a:xfrm>
              <a:off x="-1" y="115825"/>
              <a:ext cx="2536803"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学术或非营利机构</a:t>
              </a:r>
            </a:p>
          </p:txBody>
        </p:sp>
      </p:grpSp>
      <p:grpSp>
        <p:nvGrpSpPr>
          <p:cNvPr id="680" name="Google Shape;485;p48"/>
          <p:cNvGrpSpPr/>
          <p:nvPr/>
        </p:nvGrpSpPr>
        <p:grpSpPr>
          <a:xfrm>
            <a:off x="2966747" y="992673"/>
            <a:ext cx="5775606" cy="552903"/>
            <a:chOff x="0" y="0"/>
            <a:chExt cx="5775604" cy="552902"/>
          </a:xfrm>
        </p:grpSpPr>
        <p:sp>
          <p:nvSpPr>
            <p:cNvPr id="678" name="Rectangle"/>
            <p:cNvSpPr/>
            <p:nvPr/>
          </p:nvSpPr>
          <p:spPr>
            <a:xfrm>
              <a:off x="-1" y="-1"/>
              <a:ext cx="5775605" cy="552903"/>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a:p>
          </p:txBody>
        </p:sp>
        <p:sp>
          <p:nvSpPr>
            <p:cNvPr id="679" name="370,000 美元*"/>
            <p:cNvSpPr txBox="1"/>
            <p:nvPr/>
          </p:nvSpPr>
          <p:spPr>
            <a:xfrm>
              <a:off x="-1" y="26275"/>
              <a:ext cx="5775605"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370,000 美元*</a:t>
              </a:r>
            </a:p>
          </p:txBody>
        </p:sp>
      </p:grpSp>
      <p:grpSp>
        <p:nvGrpSpPr>
          <p:cNvPr id="683" name="Google Shape;486;p48"/>
          <p:cNvGrpSpPr/>
          <p:nvPr/>
        </p:nvGrpSpPr>
        <p:grpSpPr>
          <a:xfrm>
            <a:off x="2966747" y="1629328"/>
            <a:ext cx="5775606" cy="552904"/>
            <a:chOff x="0" y="0"/>
            <a:chExt cx="5775604" cy="552902"/>
          </a:xfrm>
        </p:grpSpPr>
        <p:sp>
          <p:nvSpPr>
            <p:cNvPr id="681" name="Rectangle"/>
            <p:cNvSpPr/>
            <p:nvPr/>
          </p:nvSpPr>
          <p:spPr>
            <a:xfrm>
              <a:off x="-1" y="-1"/>
              <a:ext cx="5775605" cy="552903"/>
            </a:xfrm>
            <a:prstGeom prst="rect">
              <a:avLst/>
            </a:prstGeom>
            <a:solidFill>
              <a:srgbClr val="9E1A6F"/>
            </a:solidFill>
            <a:ln w="12700" cap="flat">
              <a:noFill/>
              <a:miter lim="400000"/>
            </a:ln>
            <a:effectLst/>
          </p:spPr>
          <p:txBody>
            <a:bodyPr wrap="square" lIns="45718" tIns="45718" rIns="45718" bIns="45718" numCol="1" anchor="ctr">
              <a:noAutofit/>
            </a:bodyPr>
            <a:lstStyle/>
            <a:p>
              <a:pPr algn="ctr"/>
            </a:p>
          </p:txBody>
        </p:sp>
        <p:sp>
          <p:nvSpPr>
            <p:cNvPr id="682" name="120,000 美元"/>
            <p:cNvSpPr txBox="1"/>
            <p:nvPr/>
          </p:nvSpPr>
          <p:spPr>
            <a:xfrm>
              <a:off x="-1" y="26275"/>
              <a:ext cx="5775605" cy="50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b="1" sz="1800">
                  <a:solidFill>
                    <a:srgbClr val="FFFFFF"/>
                  </a:solidFill>
                </a:defRPr>
              </a:lvl1pPr>
            </a:lstStyle>
            <a:p>
              <a:pPr/>
              <a:r>
                <a:t>120,000 美元</a:t>
              </a:r>
            </a:p>
          </p:txBody>
        </p:sp>
      </p:grpSp>
      <p:grpSp>
        <p:nvGrpSpPr>
          <p:cNvPr id="686" name="Google Shape;487;p48"/>
          <p:cNvGrpSpPr/>
          <p:nvPr/>
        </p:nvGrpSpPr>
        <p:grpSpPr>
          <a:xfrm>
            <a:off x="2966749" y="2265970"/>
            <a:ext cx="5775603" cy="1853603"/>
            <a:chOff x="0" y="0"/>
            <a:chExt cx="5775602" cy="1853602"/>
          </a:xfrm>
        </p:grpSpPr>
        <p:sp>
          <p:nvSpPr>
            <p:cNvPr id="684" name="Rectangle"/>
            <p:cNvSpPr/>
            <p:nvPr/>
          </p:nvSpPr>
          <p:spPr>
            <a:xfrm>
              <a:off x="0" y="-1"/>
              <a:ext cx="5775603" cy="1532404"/>
            </a:xfrm>
            <a:prstGeom prst="rect">
              <a:avLst/>
            </a:prstGeom>
            <a:solidFill>
              <a:srgbClr val="770E6A"/>
            </a:solidFill>
            <a:ln w="12700" cap="flat">
              <a:noFill/>
              <a:miter lim="400000"/>
            </a:ln>
            <a:effectLst/>
          </p:spPr>
          <p:txBody>
            <a:bodyPr wrap="square" lIns="45718" tIns="45718" rIns="45718" bIns="45718" numCol="1" anchor="t">
              <a:noAutofit/>
            </a:bodyPr>
            <a:lstStyle/>
            <a:p>
              <a:pPr algn="ctr"/>
            </a:p>
          </p:txBody>
        </p:sp>
        <p:sp>
          <p:nvSpPr>
            <p:cNvPr id="685" name="5,000 名员工以上：  50,000 美元…"/>
            <p:cNvSpPr txBox="1"/>
            <p:nvPr/>
          </p:nvSpPr>
          <p:spPr>
            <a:xfrm>
              <a:off x="0" y="0"/>
              <a:ext cx="5775603" cy="18536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p>
              <a:pPr algn="ctr">
                <a:defRPr b="1" sz="1200">
                  <a:solidFill>
                    <a:srgbClr val="FFFFFF"/>
                  </a:solidFill>
                </a:defRPr>
              </a:pPr>
              <a:r>
                <a:t>5,000 名员工以上：  50,000 美元                   </a:t>
              </a:r>
            </a:p>
            <a:p>
              <a:pPr algn="ctr">
                <a:lnSpc>
                  <a:spcPct val="115000"/>
                </a:lnSpc>
                <a:defRPr b="1" sz="1200">
                  <a:solidFill>
                    <a:srgbClr val="FFFFFF"/>
                  </a:solidFill>
                </a:defRPr>
              </a:pPr>
              <a:r>
                <a:t>3,000 - 4,999：  45,000 美元 </a:t>
              </a:r>
            </a:p>
            <a:p>
              <a:pPr algn="ctr">
                <a:lnSpc>
                  <a:spcPct val="115000"/>
                </a:lnSpc>
                <a:defRPr b="1" sz="1200">
                  <a:solidFill>
                    <a:srgbClr val="FFFFFF"/>
                  </a:solidFill>
                </a:defRPr>
              </a:pPr>
              <a:r>
                <a:t>1,000 - 2,999：  35,000 美元 </a:t>
              </a:r>
            </a:p>
            <a:p>
              <a:pPr algn="ctr">
                <a:lnSpc>
                  <a:spcPct val="115000"/>
                </a:lnSpc>
                <a:defRPr b="1" sz="1200">
                  <a:solidFill>
                    <a:srgbClr val="FFFFFF"/>
                  </a:solidFill>
                </a:defRPr>
              </a:pPr>
              <a:r>
                <a:t>500 - 999：  25,000 美元 </a:t>
              </a:r>
            </a:p>
            <a:p>
              <a:pPr algn="ctr">
                <a:lnSpc>
                  <a:spcPct val="115000"/>
                </a:lnSpc>
                <a:defRPr b="1" sz="1200">
                  <a:solidFill>
                    <a:srgbClr val="FFFFFF"/>
                  </a:solidFill>
                </a:defRPr>
              </a:pPr>
              <a:r>
                <a:t>100 - 499：  15,000 美元 </a:t>
              </a:r>
            </a:p>
            <a:p>
              <a:pPr algn="ctr">
                <a:defRPr b="1" sz="1200">
                  <a:solidFill>
                    <a:srgbClr val="FFFFFF"/>
                  </a:solidFill>
                </a:defRPr>
              </a:pPr>
              <a:r>
                <a:t>50 – 99：  10,000 美元</a:t>
              </a:r>
            </a:p>
            <a:p>
              <a:pPr algn="ctr">
                <a:defRPr b="1" sz="1200">
                  <a:solidFill>
                    <a:srgbClr val="FFFFFF"/>
                  </a:solidFill>
                </a:defRPr>
              </a:pPr>
              <a:r>
                <a:t>不到 50 名员工：  7,000 美元 </a:t>
              </a:r>
            </a:p>
          </p:txBody>
        </p:sp>
      </p:grpSp>
      <p:grpSp>
        <p:nvGrpSpPr>
          <p:cNvPr id="689" name="Google Shape;488;p48"/>
          <p:cNvGrpSpPr/>
          <p:nvPr/>
        </p:nvGrpSpPr>
        <p:grpSpPr>
          <a:xfrm>
            <a:off x="2966749" y="3825718"/>
            <a:ext cx="5775603" cy="902358"/>
            <a:chOff x="0" y="0"/>
            <a:chExt cx="5775602" cy="902357"/>
          </a:xfrm>
        </p:grpSpPr>
        <p:sp>
          <p:nvSpPr>
            <p:cNvPr id="687" name="Rectangle"/>
            <p:cNvSpPr/>
            <p:nvPr/>
          </p:nvSpPr>
          <p:spPr>
            <a:xfrm>
              <a:off x="0" y="85179"/>
              <a:ext cx="5775603" cy="732002"/>
            </a:xfrm>
            <a:prstGeom prst="rect">
              <a:avLst/>
            </a:prstGeom>
            <a:solidFill>
              <a:srgbClr val="5E005E"/>
            </a:solidFill>
            <a:ln w="12700" cap="flat">
              <a:noFill/>
              <a:miter lim="400000"/>
            </a:ln>
            <a:effectLst/>
          </p:spPr>
          <p:txBody>
            <a:bodyPr wrap="square" lIns="45718" tIns="45718" rIns="45718" bIns="45718" numCol="1" anchor="ctr">
              <a:noAutofit/>
            </a:bodyPr>
            <a:lstStyle/>
            <a:p>
              <a:pPr algn="ctr"/>
            </a:p>
          </p:txBody>
        </p:sp>
        <p:sp>
          <p:nvSpPr>
            <p:cNvPr id="688" name="500 美元（非营利机构）或 1,000 美元 （学术机构）"/>
            <p:cNvSpPr txBox="1"/>
            <p:nvPr/>
          </p:nvSpPr>
          <p:spPr>
            <a:xfrm>
              <a:off x="0" y="0"/>
              <a:ext cx="5775603" cy="9023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p>
              <a:pPr algn="ctr">
                <a:defRPr b="1" sz="2000">
                  <a:solidFill>
                    <a:srgbClr val="FFFFFF"/>
                  </a:solidFill>
                </a:defRPr>
              </a:pPr>
              <a:r>
                <a:t>500 美元（非营利机构）或 1,000 美元</a:t>
              </a:r>
              <a:br/>
              <a:r>
                <a:t>（学术机构）</a:t>
              </a:r>
            </a:p>
          </p:txBody>
        </p:sp>
      </p:grpSp>
      <p:sp>
        <p:nvSpPr>
          <p:cNvPr id="690" name="Google Shape;489;p48"/>
          <p:cNvSpPr txBox="1"/>
          <p:nvPr/>
        </p:nvSpPr>
        <p:spPr>
          <a:xfrm>
            <a:off x="6682575" y="4615124"/>
            <a:ext cx="2119802" cy="3479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sz="900"/>
            </a:lvl1pPr>
          </a:lstStyle>
          <a:p>
            <a:pPr/>
            <a:r>
              <a:t>*三年最低承诺</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Google Shape;41;p9"/>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3" name="Google Shape;495;p49"/>
          <p:cNvSpPr txBox="1"/>
          <p:nvPr>
            <p:ph type="body" idx="1"/>
          </p:nvPr>
        </p:nvSpPr>
        <p:spPr>
          <a:xfrm>
            <a:off x="609000" y="871774"/>
            <a:ext cx="7926000" cy="3120602"/>
          </a:xfrm>
          <a:prstGeom prst="rect">
            <a:avLst/>
          </a:prstGeom>
        </p:spPr>
        <p:txBody>
          <a:bodyPr/>
          <a:lstStyle>
            <a:lvl1pPr marL="0" indent="0" algn="ctr">
              <a:lnSpc>
                <a:spcPct val="115000"/>
              </a:lnSpc>
              <a:buSzTx/>
              <a:buNone/>
              <a:defRPr sz="4200">
                <a:latin typeface="+mn-lt"/>
                <a:ea typeface="+mn-ea"/>
                <a:cs typeface="+mn-cs"/>
                <a:sym typeface="Arial"/>
              </a:defRPr>
            </a:lvl1pPr>
          </a:lstStyle>
          <a:p>
            <a:pPr/>
            <a:r>
              <a:t>相比购买 5 张 KubeCon 门票（5500 美元)，成为最终用户支持者的成本更低（4500 美元）!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6" name="Google Shape;501;p50"/>
          <p:cNvSpPr txBox="1"/>
          <p:nvPr>
            <p:ph type="title"/>
          </p:nvPr>
        </p:nvSpPr>
        <p:spPr>
          <a:xfrm>
            <a:off x="257174" y="321389"/>
            <a:ext cx="8629802" cy="443102"/>
          </a:xfrm>
          <a:prstGeom prst="rect">
            <a:avLst/>
          </a:prstGeom>
        </p:spPr>
        <p:txBody>
          <a:bodyPr/>
          <a:lstStyle>
            <a:lvl1pPr defTabSz="722376">
              <a:defRPr sz="2100">
                <a:latin typeface="+mn-lt"/>
                <a:ea typeface="+mn-ea"/>
                <a:cs typeface="+mn-cs"/>
                <a:sym typeface="Arial"/>
              </a:defRPr>
            </a:lvl1pPr>
          </a:lstStyle>
          <a:p>
            <a:pPr/>
            <a:r>
              <a:t>KubeCon + CloudNativeCon</a:t>
            </a:r>
          </a:p>
        </p:txBody>
      </p:sp>
      <p:sp>
        <p:nvSpPr>
          <p:cNvPr id="697" name="Google Shape;502;p50"/>
          <p:cNvSpPr txBox="1"/>
          <p:nvPr>
            <p:ph type="body" idx="1"/>
          </p:nvPr>
        </p:nvSpPr>
        <p:spPr>
          <a:xfrm>
            <a:off x="257174" y="838200"/>
            <a:ext cx="8629802" cy="3614700"/>
          </a:xfrm>
          <a:prstGeom prst="rect">
            <a:avLst/>
          </a:prstGeom>
        </p:spPr>
        <p:txBody>
          <a:bodyPr/>
          <a:lstStyle/>
          <a:p>
            <a:pPr indent="-368300">
              <a:buClr>
                <a:srgbClr val="3F4749"/>
              </a:buClr>
              <a:buSzPts val="2200"/>
              <a:buFont typeface="Century Gothic"/>
              <a:defRPr sz="2200">
                <a:latin typeface="+mn-lt"/>
                <a:ea typeface="+mn-ea"/>
                <a:cs typeface="+mn-cs"/>
                <a:sym typeface="Arial"/>
              </a:defRPr>
            </a:pPr>
            <a:r>
              <a:t>中国 2019 年大会</a:t>
            </a:r>
          </a:p>
          <a:p>
            <a:pPr lvl="1" marL="914400" indent="-368300">
              <a:lnSpc>
                <a:spcPct val="100000"/>
              </a:lnSpc>
              <a:spcBef>
                <a:spcPts val="0"/>
              </a:spcBef>
              <a:buSzPts val="2200"/>
              <a:buFont typeface="Century Gothic"/>
              <a:defRPr sz="22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2" invalidUrl="" action="" tgtFrame="" tooltip="" history="1" highlightClick="0" endSnd="0"/>
              </a:rPr>
              <a:t>上海：</a:t>
            </a:r>
            <a:r>
              <a:rPr u="none">
                <a:solidFill>
                  <a:srgbClr val="3F4749"/>
                </a:solidFill>
                <a:uFillTx/>
              </a:rPr>
              <a:t>2019 年 6 月 24-26 日</a:t>
            </a:r>
            <a:br>
              <a:rPr u="none">
                <a:solidFill>
                  <a:srgbClr val="3F4749"/>
                </a:solidFill>
                <a:uFillTx/>
              </a:rPr>
            </a:br>
          </a:p>
          <a:p>
            <a:pPr indent="-368300">
              <a:spcBef>
                <a:spcPts val="0"/>
              </a:spcBef>
              <a:buClr>
                <a:srgbClr val="3F4749"/>
              </a:buClr>
              <a:buSzPts val="2200"/>
              <a:buFont typeface="Century Gothic"/>
              <a:defRPr sz="2200">
                <a:latin typeface="+mn-lt"/>
                <a:ea typeface="+mn-ea"/>
                <a:cs typeface="+mn-cs"/>
                <a:sym typeface="Arial"/>
              </a:defRPr>
            </a:pPr>
            <a:r>
              <a:t>北美 2019 年大会（提供赞助机会）</a:t>
            </a:r>
          </a:p>
          <a:p>
            <a:pPr lvl="1" marL="914400" indent="-368300">
              <a:lnSpc>
                <a:spcPct val="100000"/>
              </a:lnSpc>
              <a:spcBef>
                <a:spcPts val="0"/>
              </a:spcBef>
              <a:buSzPts val="2200"/>
              <a:buFont typeface="Century Gothic"/>
              <a:defRPr sz="22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3" invalidUrl="" action="" tgtFrame="" tooltip="" history="1" highlightClick="0" endSnd="0"/>
              </a:rPr>
              <a:t>圣迭戈</a:t>
            </a:r>
            <a:r>
              <a:rPr u="none">
                <a:solidFill>
                  <a:srgbClr val="3F4749"/>
                </a:solidFill>
                <a:uFillTx/>
              </a:rPr>
              <a:t>：2019 年 11 月 18-21 日</a:t>
            </a:r>
            <a:br>
              <a:rPr u="none">
                <a:solidFill>
                  <a:srgbClr val="3F4749"/>
                </a:solidFill>
                <a:uFillTx/>
              </a:rPr>
            </a:br>
          </a:p>
          <a:p>
            <a:pPr indent="-368300">
              <a:spcBef>
                <a:spcPts val="0"/>
              </a:spcBef>
              <a:buClr>
                <a:srgbClr val="3F4749"/>
              </a:buClr>
              <a:buSzPts val="2200"/>
              <a:buFont typeface="Century Gothic"/>
              <a:defRPr sz="2200">
                <a:latin typeface="+mn-lt"/>
                <a:ea typeface="+mn-ea"/>
                <a:cs typeface="+mn-cs"/>
                <a:sym typeface="Arial"/>
              </a:defRPr>
            </a:pPr>
            <a:r>
              <a:t>欧洲 2020 年大会</a:t>
            </a:r>
          </a:p>
          <a:p>
            <a:pPr lvl="1" marL="914400" indent="-368300">
              <a:lnSpc>
                <a:spcPct val="100000"/>
              </a:lnSpc>
              <a:spcBef>
                <a:spcPts val="0"/>
              </a:spcBef>
              <a:buSzPts val="2200"/>
              <a:buFont typeface="Century Gothic"/>
              <a:defRPr sz="2200">
                <a:latin typeface="+mn-lt"/>
                <a:ea typeface="+mn-ea"/>
                <a:cs typeface="+mn-cs"/>
                <a:sym typeface="Arial"/>
              </a:defRPr>
            </a:pPr>
            <a:r>
              <a:t>阿姆斯特丹：2019 年 3 月 30 日到 4 月 2 日</a:t>
            </a:r>
          </a:p>
        </p:txBody>
      </p:sp>
      <p:pic>
        <p:nvPicPr>
          <p:cNvPr id="698" name="Google Shape;503;p50" descr="Google Shape;503;p50"/>
          <p:cNvPicPr>
            <a:picLocks noChangeAspect="1"/>
          </p:cNvPicPr>
          <p:nvPr/>
        </p:nvPicPr>
        <p:blipFill>
          <a:blip r:embed="rId4">
            <a:extLst/>
          </a:blip>
          <a:stretch>
            <a:fillRect/>
          </a:stretch>
        </p:blipFill>
        <p:spPr>
          <a:xfrm>
            <a:off x="6836047" y="2128526"/>
            <a:ext cx="2014351" cy="842228"/>
          </a:xfrm>
          <a:prstGeom prst="rect">
            <a:avLst/>
          </a:prstGeom>
          <a:ln w="12700">
            <a:miter lim="400000"/>
          </a:ln>
        </p:spPr>
      </p:pic>
      <p:pic>
        <p:nvPicPr>
          <p:cNvPr id="699" name="Google Shape;504;p50" descr="Google Shape;504;p50"/>
          <p:cNvPicPr>
            <a:picLocks noChangeAspect="1"/>
          </p:cNvPicPr>
          <p:nvPr/>
        </p:nvPicPr>
        <p:blipFill>
          <a:blip r:embed="rId5">
            <a:extLst/>
          </a:blip>
          <a:stretch>
            <a:fillRect/>
          </a:stretch>
        </p:blipFill>
        <p:spPr>
          <a:xfrm>
            <a:off x="6874274" y="825549"/>
            <a:ext cx="2014352" cy="1150577"/>
          </a:xfrm>
          <a:prstGeom prst="rect">
            <a:avLst/>
          </a:prstGeom>
          <a:ln w="12700">
            <a:miter lim="400000"/>
          </a:ln>
        </p:spPr>
      </p:pic>
      <p:pic>
        <p:nvPicPr>
          <p:cNvPr id="700" name="Google Shape;505;p50" descr="Google Shape;505;p50"/>
          <p:cNvPicPr>
            <a:picLocks noChangeAspect="1"/>
          </p:cNvPicPr>
          <p:nvPr/>
        </p:nvPicPr>
        <p:blipFill>
          <a:blip r:embed="rId6">
            <a:extLst/>
          </a:blip>
          <a:stretch>
            <a:fillRect/>
          </a:stretch>
        </p:blipFill>
        <p:spPr>
          <a:xfrm>
            <a:off x="6828638" y="3077248"/>
            <a:ext cx="2029189" cy="89285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2" name="Google Shape;510;p51"/>
          <p:cNvSpPr txBox="1"/>
          <p:nvPr>
            <p:ph type="ctrTitle"/>
          </p:nvPr>
        </p:nvSpPr>
        <p:spPr>
          <a:xfrm>
            <a:off x="623849" y="1620574"/>
            <a:ext cx="7969802" cy="1034403"/>
          </a:xfrm>
          <a:prstGeom prst="rect">
            <a:avLst/>
          </a:prstGeom>
        </p:spPr>
        <p:txBody>
          <a:bodyPr lIns="121899" tIns="121899" rIns="121899" bIns="121899" anchor="ctr"/>
          <a:lstStyle>
            <a:lvl1pPr>
              <a:lnSpc>
                <a:spcPct val="100000"/>
              </a:lnSpc>
              <a:defRPr>
                <a:latin typeface="+mn-lt"/>
                <a:ea typeface="+mn-ea"/>
                <a:cs typeface="+mn-cs"/>
                <a:sym typeface="Arial"/>
              </a:defRPr>
            </a:lvl1pPr>
          </a:lstStyle>
          <a:p>
            <a:pPr/>
            <a:r>
              <a:t>谢谢！</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Google Shape;515;p52"/>
          <p:cNvSpPr txBox="1"/>
          <p:nvPr>
            <p:ph type="title"/>
          </p:nvPr>
        </p:nvSpPr>
        <p:spPr>
          <a:xfrm>
            <a:off x="623850" y="1620574"/>
            <a:ext cx="6838199" cy="1034403"/>
          </a:xfrm>
          <a:prstGeom prst="rect">
            <a:avLst/>
          </a:prstGeom>
        </p:spPr>
        <p:txBody>
          <a:bodyPr/>
          <a:lstStyle>
            <a:lvl1pPr>
              <a:defRPr>
                <a:latin typeface="+mn-lt"/>
                <a:ea typeface="+mn-ea"/>
                <a:cs typeface="+mn-cs"/>
                <a:sym typeface="Arial"/>
              </a:defRPr>
            </a:lvl1pPr>
          </a:lstStyle>
          <a:p>
            <a:pPr/>
            <a:r>
              <a:t>附录 1 - 面向所有会员的计划</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7" name="Google Shape;520;p53"/>
          <p:cNvSpPr txBox="1"/>
          <p:nvPr>
            <p:ph type="title"/>
          </p:nvPr>
        </p:nvSpPr>
        <p:spPr>
          <a:xfrm>
            <a:off x="257174" y="321389"/>
            <a:ext cx="8629802" cy="443102"/>
          </a:xfrm>
          <a:prstGeom prst="rect">
            <a:avLst/>
          </a:prstGeom>
        </p:spPr>
        <p:txBody>
          <a:bodyPr lIns="34275" tIns="34275" rIns="34275" bIns="34275"/>
          <a:lstStyle>
            <a:lvl1pPr defTabSz="740662">
              <a:defRPr sz="2100">
                <a:latin typeface="+mn-lt"/>
                <a:ea typeface="+mn-ea"/>
                <a:cs typeface="+mn-cs"/>
                <a:sym typeface="Arial"/>
              </a:defRPr>
            </a:lvl1pPr>
          </a:lstStyle>
          <a:p>
            <a:pPr/>
            <a:r>
              <a:t>参与机会</a:t>
            </a:r>
          </a:p>
        </p:txBody>
      </p:sp>
      <p:sp>
        <p:nvSpPr>
          <p:cNvPr id="708" name="Google Shape;521;p53"/>
          <p:cNvSpPr txBox="1"/>
          <p:nvPr/>
        </p:nvSpPr>
        <p:spPr>
          <a:xfrm>
            <a:off x="3867101" y="1308841"/>
            <a:ext cx="5287502"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最终用户案例研究机会 - 书面和视频资料</a:t>
            </a:r>
          </a:p>
        </p:txBody>
      </p:sp>
      <p:sp>
        <p:nvSpPr>
          <p:cNvPr id="709" name="Google Shape;522;p53"/>
          <p:cNvSpPr txBox="1"/>
          <p:nvPr/>
        </p:nvSpPr>
        <p:spPr>
          <a:xfrm>
            <a:off x="4269559" y="1911693"/>
            <a:ext cx="4787402"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与全球媒体与分析师交流</a:t>
            </a:r>
          </a:p>
        </p:txBody>
      </p:sp>
      <p:sp>
        <p:nvSpPr>
          <p:cNvPr id="710" name="Google Shape;523;p53"/>
          <p:cNvSpPr txBox="1"/>
          <p:nvPr/>
        </p:nvSpPr>
        <p:spPr>
          <a:xfrm>
            <a:off x="4412958" y="2610443"/>
            <a:ext cx="4348202"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CNCF 网络研讨会系列、博客和新闻简报</a:t>
            </a:r>
          </a:p>
        </p:txBody>
      </p:sp>
      <p:sp>
        <p:nvSpPr>
          <p:cNvPr id="711" name="Google Shape;524;p53"/>
          <p:cNvSpPr txBox="1"/>
          <p:nvPr/>
        </p:nvSpPr>
        <p:spPr>
          <a:xfrm>
            <a:off x="4207724" y="3294376"/>
            <a:ext cx="3883803"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CNCF 活动 + 培训和联谊</a:t>
            </a:r>
          </a:p>
        </p:txBody>
      </p:sp>
      <p:sp>
        <p:nvSpPr>
          <p:cNvPr id="712" name="Google Shape;525;p53"/>
          <p:cNvSpPr txBox="1"/>
          <p:nvPr/>
        </p:nvSpPr>
        <p:spPr>
          <a:xfrm>
            <a:off x="3779947" y="3886308"/>
            <a:ext cx="4496402"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为我们的项目提供技术支持 </a:t>
            </a:r>
          </a:p>
        </p:txBody>
      </p:sp>
      <p:grpSp>
        <p:nvGrpSpPr>
          <p:cNvPr id="738" name="Google Shape;526;p53"/>
          <p:cNvGrpSpPr/>
          <p:nvPr/>
        </p:nvGrpSpPr>
        <p:grpSpPr>
          <a:xfrm>
            <a:off x="157956" y="1243256"/>
            <a:ext cx="4071238" cy="3051313"/>
            <a:chOff x="0" y="-2"/>
            <a:chExt cx="4071236" cy="3051311"/>
          </a:xfrm>
        </p:grpSpPr>
        <p:sp>
          <p:nvSpPr>
            <p:cNvPr id="713" name="Google Shape;527;p53"/>
            <p:cNvSpPr/>
            <p:nvPr/>
          </p:nvSpPr>
          <p:spPr>
            <a:xfrm>
              <a:off x="2035226" y="167201"/>
              <a:ext cx="1287001" cy="27676"/>
            </a:xfrm>
            <a:prstGeom prst="line">
              <a:avLst/>
            </a:prstGeom>
            <a:noFill/>
            <a:ln w="38100" cap="flat">
              <a:solidFill>
                <a:srgbClr val="CCD8DB"/>
              </a:solidFill>
              <a:prstDash val="solid"/>
              <a:miter lim="800000"/>
            </a:ln>
            <a:effectLst/>
          </p:spPr>
          <p:txBody>
            <a:bodyPr wrap="square" lIns="45718" tIns="45718" rIns="45718" bIns="45718" numCol="1" anchor="t">
              <a:noAutofit/>
            </a:bodyPr>
            <a:lstStyle/>
            <a:p>
              <a:pPr/>
            </a:p>
          </p:txBody>
        </p:sp>
        <p:grpSp>
          <p:nvGrpSpPr>
            <p:cNvPr id="716" name="Google Shape;528;p53"/>
            <p:cNvGrpSpPr/>
            <p:nvPr/>
          </p:nvGrpSpPr>
          <p:grpSpPr>
            <a:xfrm>
              <a:off x="1838543" y="771840"/>
              <a:ext cx="1790932" cy="2014422"/>
              <a:chOff x="0" y="0"/>
              <a:chExt cx="1790930" cy="2014421"/>
            </a:xfrm>
          </p:grpSpPr>
          <p:sp>
            <p:nvSpPr>
              <p:cNvPr id="714" name="Google Shape;529;p53"/>
              <p:cNvSpPr/>
              <p:nvPr/>
            </p:nvSpPr>
            <p:spPr>
              <a:xfrm>
                <a:off x="878553" y="0"/>
                <a:ext cx="912378" cy="2"/>
              </a:xfrm>
              <a:prstGeom prst="line">
                <a:avLst/>
              </a:prstGeom>
              <a:noFill/>
              <a:ln w="38100" cap="flat">
                <a:solidFill>
                  <a:srgbClr val="CCD8DB"/>
                </a:solidFill>
                <a:prstDash val="solid"/>
                <a:miter lim="800000"/>
              </a:ln>
              <a:effectLst/>
            </p:spPr>
            <p:txBody>
              <a:bodyPr wrap="square" lIns="45718" tIns="45718" rIns="45718" bIns="45718" numCol="1" anchor="t">
                <a:noAutofit/>
              </a:bodyPr>
              <a:lstStyle/>
              <a:p>
                <a:pPr/>
              </a:p>
            </p:txBody>
          </p:sp>
          <p:sp>
            <p:nvSpPr>
              <p:cNvPr id="715" name="Google Shape;530;p53"/>
              <p:cNvSpPr/>
              <p:nvPr/>
            </p:nvSpPr>
            <p:spPr>
              <a:xfrm flipV="1">
                <a:off x="-1" y="2012846"/>
                <a:ext cx="1241452" cy="1576"/>
              </a:xfrm>
              <a:prstGeom prst="line">
                <a:avLst/>
              </a:prstGeom>
              <a:noFill/>
              <a:ln w="38100" cap="flat">
                <a:solidFill>
                  <a:srgbClr val="CCD8DB"/>
                </a:solidFill>
                <a:prstDash val="solid"/>
                <a:miter lim="800000"/>
              </a:ln>
              <a:effectLst/>
            </p:spPr>
            <p:txBody>
              <a:bodyPr wrap="square" lIns="45718" tIns="45718" rIns="45718" bIns="45718" numCol="1" anchor="t">
                <a:noAutofit/>
              </a:bodyPr>
              <a:lstStyle/>
              <a:p>
                <a:pPr/>
              </a:p>
            </p:txBody>
          </p:sp>
        </p:grpSp>
        <p:grpSp>
          <p:nvGrpSpPr>
            <p:cNvPr id="719" name="Google Shape;531;p53"/>
            <p:cNvGrpSpPr/>
            <p:nvPr/>
          </p:nvGrpSpPr>
          <p:grpSpPr>
            <a:xfrm>
              <a:off x="2654520" y="1483221"/>
              <a:ext cx="1109516" cy="698284"/>
              <a:chOff x="0" y="0"/>
              <a:chExt cx="1109515" cy="698282"/>
            </a:xfrm>
          </p:grpSpPr>
          <p:sp>
            <p:nvSpPr>
              <p:cNvPr id="717" name="Google Shape;532;p53"/>
              <p:cNvSpPr/>
              <p:nvPr/>
            </p:nvSpPr>
            <p:spPr>
              <a:xfrm>
                <a:off x="228600" y="-1"/>
                <a:ext cx="880916" cy="2"/>
              </a:xfrm>
              <a:prstGeom prst="line">
                <a:avLst/>
              </a:prstGeom>
              <a:noFill/>
              <a:ln w="38100" cap="flat">
                <a:solidFill>
                  <a:srgbClr val="CCD8DB"/>
                </a:solidFill>
                <a:prstDash val="solid"/>
                <a:miter lim="800000"/>
              </a:ln>
              <a:effectLst/>
            </p:spPr>
            <p:txBody>
              <a:bodyPr wrap="square" lIns="45718" tIns="45718" rIns="45718" bIns="45718" numCol="1" anchor="t">
                <a:noAutofit/>
              </a:bodyPr>
              <a:lstStyle/>
              <a:p>
                <a:pPr/>
              </a:p>
            </p:txBody>
          </p:sp>
          <p:sp>
            <p:nvSpPr>
              <p:cNvPr id="718" name="Google Shape;533;p53"/>
              <p:cNvSpPr/>
              <p:nvPr/>
            </p:nvSpPr>
            <p:spPr>
              <a:xfrm>
                <a:off x="0" y="698280"/>
                <a:ext cx="880915" cy="2"/>
              </a:xfrm>
              <a:prstGeom prst="line">
                <a:avLst/>
              </a:prstGeom>
              <a:noFill/>
              <a:ln w="38100" cap="flat">
                <a:solidFill>
                  <a:srgbClr val="CCD8DB"/>
                </a:solidFill>
                <a:prstDash val="solid"/>
                <a:miter lim="800000"/>
              </a:ln>
              <a:effectLst/>
            </p:spPr>
            <p:txBody>
              <a:bodyPr wrap="square" lIns="45718" tIns="45718" rIns="45718" bIns="45718" numCol="1" anchor="t">
                <a:noAutofit/>
              </a:bodyPr>
              <a:lstStyle/>
              <a:p>
                <a:pPr/>
              </a:p>
            </p:txBody>
          </p:sp>
        </p:grpSp>
        <p:grpSp>
          <p:nvGrpSpPr>
            <p:cNvPr id="725" name="Google Shape;534;p53"/>
            <p:cNvGrpSpPr/>
            <p:nvPr/>
          </p:nvGrpSpPr>
          <p:grpSpPr>
            <a:xfrm>
              <a:off x="-1" y="-3"/>
              <a:ext cx="2860190" cy="2859758"/>
              <a:chOff x="0" y="-1"/>
              <a:chExt cx="2860189" cy="2859757"/>
            </a:xfrm>
          </p:grpSpPr>
          <p:grpSp>
            <p:nvGrpSpPr>
              <p:cNvPr id="722" name="Google Shape;535;p53"/>
              <p:cNvGrpSpPr/>
              <p:nvPr/>
            </p:nvGrpSpPr>
            <p:grpSpPr>
              <a:xfrm>
                <a:off x="2684" y="0"/>
                <a:ext cx="2857506" cy="2857507"/>
                <a:chOff x="0" y="0"/>
                <a:chExt cx="2857504" cy="2857506"/>
              </a:xfrm>
            </p:grpSpPr>
            <p:sp>
              <p:nvSpPr>
                <p:cNvPr id="720" name="Circle"/>
                <p:cNvSpPr/>
                <p:nvPr/>
              </p:nvSpPr>
              <p:spPr>
                <a:xfrm>
                  <a:off x="-1" y="0"/>
                  <a:ext cx="2857506" cy="2857507"/>
                </a:xfrm>
                <a:prstGeom prst="ellipse">
                  <a:avLst/>
                </a:prstGeom>
                <a:blipFill rotWithShape="1">
                  <a:blip r:embed="rId2"/>
                  <a:srcRect l="0" t="0" r="0" b="0"/>
                  <a:stretch>
                    <a:fillRect/>
                  </a:stretch>
                </a:blip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721" name="Circle"/>
                <p:cNvSpPr/>
                <p:nvPr/>
              </p:nvSpPr>
              <p:spPr>
                <a:xfrm>
                  <a:off x="-1" y="0"/>
                  <a:ext cx="2857506" cy="2857507"/>
                </a:xfrm>
                <a:prstGeom prst="ellipse">
                  <a:avLst/>
                </a:prstGeom>
                <a:noFill/>
                <a:ln w="12700" cap="flat">
                  <a:solidFill>
                    <a:schemeClr val="accent6"/>
                  </a:solidFill>
                  <a:prstDash val="solid"/>
                  <a:miter lim="800000"/>
                </a:ln>
                <a:effectLst/>
              </p:spPr>
              <p:txBody>
                <a:bodyPr wrap="square" lIns="45718" tIns="45718" rIns="45718" bIns="45718" numCol="1" anchor="ctr">
                  <a:noAutofit/>
                </a:bodyPr>
                <a:lstStyle/>
                <a:p>
                  <a:pPr algn="ctr">
                    <a:defRPr>
                      <a:solidFill>
                        <a:srgbClr val="FFFFFF"/>
                      </a:solidFill>
                    </a:defRPr>
                  </a:pPr>
                </a:p>
              </p:txBody>
            </p:sp>
          </p:grpSp>
          <p:sp>
            <p:nvSpPr>
              <p:cNvPr id="723" name="Google Shape;536;p53"/>
              <p:cNvSpPr/>
              <p:nvPr/>
            </p:nvSpPr>
            <p:spPr>
              <a:xfrm>
                <a:off x="-1" y="-1"/>
                <a:ext cx="2859756" cy="2859757"/>
              </a:xfrm>
              <a:prstGeom prst="ellipse">
                <a:avLst/>
              </a:prstGeom>
              <a:gradFill flip="none" rotWithShape="1">
                <a:gsLst>
                  <a:gs pos="0">
                    <a:schemeClr val="accent1">
                      <a:alpha val="63529"/>
                    </a:schemeClr>
                  </a:gs>
                  <a:gs pos="42000">
                    <a:srgbClr val="6B1D64">
                      <a:alpha val="58431"/>
                    </a:srgbClr>
                  </a:gs>
                  <a:gs pos="99000">
                    <a:schemeClr val="accent2">
                      <a:alpha val="87450"/>
                    </a:schemeClr>
                  </a:gs>
                  <a:gs pos="100000">
                    <a:schemeClr val="accent2">
                      <a:alpha val="87450"/>
                    </a:schemeClr>
                  </a:gs>
                </a:gsLst>
                <a:lin ang="0" scaled="0"/>
              </a:gradFill>
              <a:ln w="12700" cap="flat">
                <a:solidFill>
                  <a:schemeClr val="accent6"/>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724" name="Google Shape;537;p53"/>
              <p:cNvSpPr/>
              <p:nvPr/>
            </p:nvSpPr>
            <p:spPr>
              <a:xfrm>
                <a:off x="-1" y="-2"/>
                <a:ext cx="2859756" cy="2859757"/>
              </a:xfrm>
              <a:prstGeom prst="ellipse">
                <a:avLst/>
              </a:prstGeom>
              <a:gradFill flip="none" rotWithShape="1">
                <a:gsLst>
                  <a:gs pos="0">
                    <a:schemeClr val="accent1">
                      <a:alpha val="0"/>
                    </a:schemeClr>
                  </a:gs>
                  <a:gs pos="42000">
                    <a:srgbClr val="6B1D64">
                      <a:alpha val="23529"/>
                    </a:srgbClr>
                  </a:gs>
                  <a:gs pos="98000">
                    <a:schemeClr val="accent2">
                      <a:alpha val="0"/>
                    </a:schemeClr>
                  </a:gs>
                  <a:gs pos="100000">
                    <a:schemeClr val="accent2">
                      <a:alpha val="0"/>
                    </a:schemeClr>
                  </a:gs>
                </a:gsLst>
                <a:lin ang="0" scaled="0"/>
              </a:gradFill>
              <a:ln w="57150" cap="flat">
                <a:solidFill>
                  <a:srgbClr val="CCD8DB"/>
                </a:solidFill>
                <a:prstDash val="solid"/>
                <a:miter lim="800000"/>
              </a:ln>
              <a:effectLst/>
            </p:spPr>
            <p:txBody>
              <a:bodyPr wrap="square" lIns="45718" tIns="45718" rIns="45718" bIns="45718" numCol="1" anchor="ctr">
                <a:noAutofit/>
              </a:bodyPr>
              <a:lstStyle/>
              <a:p>
                <a:pPr algn="ctr">
                  <a:defRPr>
                    <a:solidFill>
                      <a:srgbClr val="FFFFFF"/>
                    </a:solidFill>
                  </a:defRPr>
                </a:pPr>
              </a:p>
            </p:txBody>
          </p:sp>
        </p:grpSp>
        <p:grpSp>
          <p:nvGrpSpPr>
            <p:cNvPr id="735" name="Google Shape;538;p53"/>
            <p:cNvGrpSpPr/>
            <p:nvPr/>
          </p:nvGrpSpPr>
          <p:grpSpPr>
            <a:xfrm>
              <a:off x="719136" y="891573"/>
              <a:ext cx="1430159" cy="1230209"/>
              <a:chOff x="0" y="-1"/>
              <a:chExt cx="1430158" cy="1230207"/>
            </a:xfrm>
          </p:grpSpPr>
          <p:sp>
            <p:nvSpPr>
              <p:cNvPr id="726" name="Google Shape;539;p53"/>
              <p:cNvSpPr/>
              <p:nvPr/>
            </p:nvSpPr>
            <p:spPr>
              <a:xfrm>
                <a:off x="-1" y="416846"/>
                <a:ext cx="1430159" cy="813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74" y="8793"/>
                    </a:moveTo>
                    <a:cubicBezTo>
                      <a:pt x="18919" y="8793"/>
                      <a:pt x="18919" y="8793"/>
                      <a:pt x="18919" y="8793"/>
                    </a:cubicBezTo>
                    <a:cubicBezTo>
                      <a:pt x="18851" y="8793"/>
                      <a:pt x="18799" y="8824"/>
                      <a:pt x="18747" y="8885"/>
                    </a:cubicBezTo>
                    <a:cubicBezTo>
                      <a:pt x="18198" y="9437"/>
                      <a:pt x="18198" y="9437"/>
                      <a:pt x="18198" y="9437"/>
                    </a:cubicBezTo>
                    <a:cubicBezTo>
                      <a:pt x="18146" y="9498"/>
                      <a:pt x="18095" y="9590"/>
                      <a:pt x="18060" y="9712"/>
                    </a:cubicBezTo>
                    <a:cubicBezTo>
                      <a:pt x="17837" y="10540"/>
                      <a:pt x="17837" y="10540"/>
                      <a:pt x="17837" y="10540"/>
                    </a:cubicBezTo>
                    <a:cubicBezTo>
                      <a:pt x="12630" y="4780"/>
                      <a:pt x="12630" y="4780"/>
                      <a:pt x="12630" y="4780"/>
                    </a:cubicBezTo>
                    <a:cubicBezTo>
                      <a:pt x="12579" y="4718"/>
                      <a:pt x="12510" y="4688"/>
                      <a:pt x="12458" y="4688"/>
                    </a:cubicBezTo>
                    <a:cubicBezTo>
                      <a:pt x="11977" y="4688"/>
                      <a:pt x="11977" y="4688"/>
                      <a:pt x="11977" y="4688"/>
                    </a:cubicBezTo>
                    <a:cubicBezTo>
                      <a:pt x="11547" y="4657"/>
                      <a:pt x="11118" y="4933"/>
                      <a:pt x="10809" y="5454"/>
                    </a:cubicBezTo>
                    <a:cubicBezTo>
                      <a:pt x="10809" y="5484"/>
                      <a:pt x="10809" y="5484"/>
                      <a:pt x="10809" y="5484"/>
                    </a:cubicBezTo>
                    <a:cubicBezTo>
                      <a:pt x="9949" y="7016"/>
                      <a:pt x="9949" y="7016"/>
                      <a:pt x="9949" y="7016"/>
                    </a:cubicBezTo>
                    <a:cubicBezTo>
                      <a:pt x="9657" y="7506"/>
                      <a:pt x="9176" y="7537"/>
                      <a:pt x="8884" y="7016"/>
                    </a:cubicBezTo>
                    <a:cubicBezTo>
                      <a:pt x="8884" y="7016"/>
                      <a:pt x="8884" y="7016"/>
                      <a:pt x="8867" y="6986"/>
                    </a:cubicBezTo>
                    <a:cubicBezTo>
                      <a:pt x="8729" y="6740"/>
                      <a:pt x="8661" y="6403"/>
                      <a:pt x="8661" y="6036"/>
                    </a:cubicBezTo>
                    <a:cubicBezTo>
                      <a:pt x="8661" y="5699"/>
                      <a:pt x="8729" y="5331"/>
                      <a:pt x="8884" y="5086"/>
                    </a:cubicBezTo>
                    <a:cubicBezTo>
                      <a:pt x="8884" y="5086"/>
                      <a:pt x="8884" y="5086"/>
                      <a:pt x="8884" y="5086"/>
                    </a:cubicBezTo>
                    <a:cubicBezTo>
                      <a:pt x="10946" y="1164"/>
                      <a:pt x="10946" y="1164"/>
                      <a:pt x="10946" y="1164"/>
                    </a:cubicBezTo>
                    <a:cubicBezTo>
                      <a:pt x="11462" y="1164"/>
                      <a:pt x="11462" y="1164"/>
                      <a:pt x="11462" y="1164"/>
                    </a:cubicBezTo>
                    <a:cubicBezTo>
                      <a:pt x="11633" y="1164"/>
                      <a:pt x="11788" y="919"/>
                      <a:pt x="11788" y="582"/>
                    </a:cubicBezTo>
                    <a:cubicBezTo>
                      <a:pt x="11788" y="276"/>
                      <a:pt x="11633" y="0"/>
                      <a:pt x="11462" y="0"/>
                    </a:cubicBezTo>
                    <a:cubicBezTo>
                      <a:pt x="10809" y="0"/>
                      <a:pt x="10809" y="0"/>
                      <a:pt x="10809" y="0"/>
                    </a:cubicBezTo>
                    <a:cubicBezTo>
                      <a:pt x="10723" y="0"/>
                      <a:pt x="10637" y="61"/>
                      <a:pt x="10568" y="184"/>
                    </a:cubicBezTo>
                    <a:cubicBezTo>
                      <a:pt x="8420" y="4259"/>
                      <a:pt x="8420" y="4259"/>
                      <a:pt x="8420" y="4259"/>
                    </a:cubicBezTo>
                    <a:cubicBezTo>
                      <a:pt x="8145" y="4749"/>
                      <a:pt x="8008" y="5362"/>
                      <a:pt x="8008" y="6036"/>
                    </a:cubicBezTo>
                    <a:cubicBezTo>
                      <a:pt x="7990" y="6710"/>
                      <a:pt x="8145" y="7353"/>
                      <a:pt x="8403" y="7813"/>
                    </a:cubicBezTo>
                    <a:cubicBezTo>
                      <a:pt x="8420" y="7843"/>
                      <a:pt x="8420" y="7843"/>
                      <a:pt x="8437" y="7874"/>
                    </a:cubicBezTo>
                    <a:cubicBezTo>
                      <a:pt x="8712" y="8334"/>
                      <a:pt x="9056" y="8579"/>
                      <a:pt x="9434" y="8579"/>
                    </a:cubicBezTo>
                    <a:cubicBezTo>
                      <a:pt x="9795" y="8548"/>
                      <a:pt x="10156" y="8303"/>
                      <a:pt x="10413" y="7843"/>
                    </a:cubicBezTo>
                    <a:cubicBezTo>
                      <a:pt x="11273" y="6311"/>
                      <a:pt x="11273" y="6311"/>
                      <a:pt x="11273" y="6311"/>
                    </a:cubicBezTo>
                    <a:cubicBezTo>
                      <a:pt x="11444" y="6005"/>
                      <a:pt x="11702" y="5821"/>
                      <a:pt x="11943" y="5852"/>
                    </a:cubicBezTo>
                    <a:cubicBezTo>
                      <a:pt x="11960" y="5852"/>
                      <a:pt x="11960" y="5852"/>
                      <a:pt x="11960" y="5852"/>
                    </a:cubicBezTo>
                    <a:cubicBezTo>
                      <a:pt x="12355" y="5852"/>
                      <a:pt x="12355" y="5852"/>
                      <a:pt x="12355" y="5852"/>
                    </a:cubicBezTo>
                    <a:cubicBezTo>
                      <a:pt x="17991" y="12102"/>
                      <a:pt x="17991" y="12102"/>
                      <a:pt x="17991" y="12102"/>
                    </a:cubicBezTo>
                    <a:cubicBezTo>
                      <a:pt x="18146" y="12286"/>
                      <a:pt x="18266" y="12562"/>
                      <a:pt x="18301" y="12899"/>
                    </a:cubicBezTo>
                    <a:cubicBezTo>
                      <a:pt x="18352" y="13236"/>
                      <a:pt x="18318" y="13573"/>
                      <a:pt x="18215" y="13879"/>
                    </a:cubicBezTo>
                    <a:cubicBezTo>
                      <a:pt x="18215" y="13879"/>
                      <a:pt x="18215" y="13879"/>
                      <a:pt x="18215" y="13879"/>
                    </a:cubicBezTo>
                    <a:cubicBezTo>
                      <a:pt x="18215" y="13879"/>
                      <a:pt x="18215" y="13879"/>
                      <a:pt x="18215" y="13879"/>
                    </a:cubicBezTo>
                    <a:cubicBezTo>
                      <a:pt x="17991" y="14461"/>
                      <a:pt x="17545" y="14645"/>
                      <a:pt x="17218" y="14277"/>
                    </a:cubicBezTo>
                    <a:cubicBezTo>
                      <a:pt x="16290" y="13205"/>
                      <a:pt x="16290" y="13205"/>
                      <a:pt x="16290" y="13205"/>
                    </a:cubicBezTo>
                    <a:cubicBezTo>
                      <a:pt x="16256" y="13174"/>
                      <a:pt x="16239" y="13144"/>
                      <a:pt x="16204" y="13113"/>
                    </a:cubicBezTo>
                    <a:cubicBezTo>
                      <a:pt x="13524" y="10080"/>
                      <a:pt x="13524" y="10080"/>
                      <a:pt x="13524" y="10080"/>
                    </a:cubicBezTo>
                    <a:cubicBezTo>
                      <a:pt x="13524" y="10080"/>
                      <a:pt x="13524" y="10080"/>
                      <a:pt x="13524" y="10080"/>
                    </a:cubicBezTo>
                    <a:cubicBezTo>
                      <a:pt x="13524" y="10080"/>
                      <a:pt x="13524" y="10080"/>
                      <a:pt x="13524" y="10080"/>
                    </a:cubicBezTo>
                    <a:cubicBezTo>
                      <a:pt x="13524" y="10080"/>
                      <a:pt x="13524" y="10080"/>
                      <a:pt x="13524" y="10080"/>
                    </a:cubicBezTo>
                    <a:cubicBezTo>
                      <a:pt x="13524" y="10080"/>
                      <a:pt x="13524" y="10080"/>
                      <a:pt x="13506" y="10080"/>
                    </a:cubicBezTo>
                    <a:cubicBezTo>
                      <a:pt x="13506" y="10049"/>
                      <a:pt x="13506" y="10049"/>
                      <a:pt x="13489" y="10049"/>
                    </a:cubicBezTo>
                    <a:cubicBezTo>
                      <a:pt x="13489" y="10049"/>
                      <a:pt x="13489" y="10049"/>
                      <a:pt x="13489" y="10049"/>
                    </a:cubicBezTo>
                    <a:cubicBezTo>
                      <a:pt x="13472" y="10049"/>
                      <a:pt x="13472" y="10019"/>
                      <a:pt x="13472" y="10019"/>
                    </a:cubicBezTo>
                    <a:cubicBezTo>
                      <a:pt x="13455" y="10019"/>
                      <a:pt x="13455" y="10019"/>
                      <a:pt x="13455" y="10019"/>
                    </a:cubicBezTo>
                    <a:cubicBezTo>
                      <a:pt x="13438" y="10019"/>
                      <a:pt x="13438" y="10019"/>
                      <a:pt x="13438" y="10019"/>
                    </a:cubicBezTo>
                    <a:cubicBezTo>
                      <a:pt x="13421" y="10019"/>
                      <a:pt x="13421" y="10019"/>
                      <a:pt x="13421" y="10019"/>
                    </a:cubicBezTo>
                    <a:cubicBezTo>
                      <a:pt x="13421" y="9988"/>
                      <a:pt x="13403" y="9988"/>
                      <a:pt x="13403" y="9988"/>
                    </a:cubicBezTo>
                    <a:cubicBezTo>
                      <a:pt x="13403" y="9988"/>
                      <a:pt x="13386" y="9988"/>
                      <a:pt x="13386" y="9988"/>
                    </a:cubicBezTo>
                    <a:cubicBezTo>
                      <a:pt x="13386" y="9988"/>
                      <a:pt x="13369" y="9988"/>
                      <a:pt x="13369" y="9988"/>
                    </a:cubicBezTo>
                    <a:cubicBezTo>
                      <a:pt x="13369" y="9988"/>
                      <a:pt x="13352" y="9988"/>
                      <a:pt x="13352" y="9988"/>
                    </a:cubicBezTo>
                    <a:cubicBezTo>
                      <a:pt x="13352" y="9988"/>
                      <a:pt x="13352" y="9988"/>
                      <a:pt x="13335" y="9988"/>
                    </a:cubicBezTo>
                    <a:cubicBezTo>
                      <a:pt x="13335" y="9988"/>
                      <a:pt x="13317" y="9988"/>
                      <a:pt x="13317" y="9988"/>
                    </a:cubicBezTo>
                    <a:cubicBezTo>
                      <a:pt x="13317" y="9988"/>
                      <a:pt x="13317" y="9988"/>
                      <a:pt x="13300" y="9988"/>
                    </a:cubicBezTo>
                    <a:cubicBezTo>
                      <a:pt x="13300" y="9988"/>
                      <a:pt x="13300" y="9988"/>
                      <a:pt x="13283" y="9988"/>
                    </a:cubicBezTo>
                    <a:cubicBezTo>
                      <a:pt x="13283" y="9988"/>
                      <a:pt x="13283" y="10019"/>
                      <a:pt x="13283" y="10019"/>
                    </a:cubicBezTo>
                    <a:cubicBezTo>
                      <a:pt x="13266" y="10019"/>
                      <a:pt x="13266" y="10019"/>
                      <a:pt x="13249" y="10019"/>
                    </a:cubicBezTo>
                    <a:cubicBezTo>
                      <a:pt x="13249" y="10019"/>
                      <a:pt x="13249" y="10019"/>
                      <a:pt x="13249" y="10019"/>
                    </a:cubicBezTo>
                    <a:cubicBezTo>
                      <a:pt x="13232" y="10019"/>
                      <a:pt x="13232" y="10019"/>
                      <a:pt x="13232" y="10049"/>
                    </a:cubicBezTo>
                    <a:cubicBezTo>
                      <a:pt x="13214" y="10049"/>
                      <a:pt x="13214" y="10049"/>
                      <a:pt x="13214" y="10049"/>
                    </a:cubicBezTo>
                    <a:cubicBezTo>
                      <a:pt x="13214" y="10049"/>
                      <a:pt x="13197" y="10049"/>
                      <a:pt x="13197" y="10049"/>
                    </a:cubicBezTo>
                    <a:cubicBezTo>
                      <a:pt x="13197" y="10049"/>
                      <a:pt x="13197" y="10049"/>
                      <a:pt x="13197" y="10049"/>
                    </a:cubicBezTo>
                    <a:cubicBezTo>
                      <a:pt x="13180" y="10080"/>
                      <a:pt x="13180" y="10080"/>
                      <a:pt x="13163" y="10080"/>
                    </a:cubicBezTo>
                    <a:cubicBezTo>
                      <a:pt x="13163" y="10080"/>
                      <a:pt x="13163" y="10080"/>
                      <a:pt x="13163" y="10080"/>
                    </a:cubicBezTo>
                    <a:cubicBezTo>
                      <a:pt x="13163" y="10111"/>
                      <a:pt x="13146" y="10111"/>
                      <a:pt x="13146" y="10111"/>
                    </a:cubicBezTo>
                    <a:cubicBezTo>
                      <a:pt x="13146" y="10111"/>
                      <a:pt x="13146" y="10141"/>
                      <a:pt x="13128" y="10141"/>
                    </a:cubicBezTo>
                    <a:cubicBezTo>
                      <a:pt x="13128" y="10141"/>
                      <a:pt x="13128" y="10141"/>
                      <a:pt x="13111" y="10172"/>
                    </a:cubicBezTo>
                    <a:cubicBezTo>
                      <a:pt x="13111" y="10172"/>
                      <a:pt x="13111" y="10172"/>
                      <a:pt x="13111" y="10172"/>
                    </a:cubicBezTo>
                    <a:cubicBezTo>
                      <a:pt x="13111" y="10172"/>
                      <a:pt x="13111" y="10203"/>
                      <a:pt x="13094" y="10203"/>
                    </a:cubicBezTo>
                    <a:cubicBezTo>
                      <a:pt x="13094" y="10203"/>
                      <a:pt x="13094" y="10203"/>
                      <a:pt x="13094" y="10203"/>
                    </a:cubicBezTo>
                    <a:cubicBezTo>
                      <a:pt x="13094" y="10233"/>
                      <a:pt x="13077" y="10233"/>
                      <a:pt x="13077" y="10233"/>
                    </a:cubicBezTo>
                    <a:cubicBezTo>
                      <a:pt x="13077" y="10264"/>
                      <a:pt x="13077" y="10264"/>
                      <a:pt x="13077" y="10264"/>
                    </a:cubicBezTo>
                    <a:cubicBezTo>
                      <a:pt x="13077" y="10264"/>
                      <a:pt x="13077" y="10264"/>
                      <a:pt x="13077" y="10264"/>
                    </a:cubicBezTo>
                    <a:cubicBezTo>
                      <a:pt x="13077" y="10264"/>
                      <a:pt x="13077" y="10264"/>
                      <a:pt x="13077" y="10264"/>
                    </a:cubicBezTo>
                    <a:cubicBezTo>
                      <a:pt x="13060" y="10264"/>
                      <a:pt x="13060" y="10294"/>
                      <a:pt x="13060" y="10294"/>
                    </a:cubicBezTo>
                    <a:cubicBezTo>
                      <a:pt x="13060" y="10294"/>
                      <a:pt x="13060" y="10294"/>
                      <a:pt x="13060" y="10325"/>
                    </a:cubicBezTo>
                    <a:cubicBezTo>
                      <a:pt x="13060" y="10325"/>
                      <a:pt x="13042" y="10325"/>
                      <a:pt x="13042" y="10356"/>
                    </a:cubicBezTo>
                    <a:cubicBezTo>
                      <a:pt x="13042" y="10356"/>
                      <a:pt x="13042" y="10356"/>
                      <a:pt x="13042" y="10356"/>
                    </a:cubicBezTo>
                    <a:cubicBezTo>
                      <a:pt x="13042" y="10386"/>
                      <a:pt x="13042" y="10386"/>
                      <a:pt x="13042" y="10417"/>
                    </a:cubicBezTo>
                    <a:cubicBezTo>
                      <a:pt x="13042" y="10417"/>
                      <a:pt x="13025" y="10417"/>
                      <a:pt x="13025" y="10417"/>
                    </a:cubicBezTo>
                    <a:cubicBezTo>
                      <a:pt x="13025" y="10448"/>
                      <a:pt x="13025" y="10448"/>
                      <a:pt x="13025" y="10448"/>
                    </a:cubicBezTo>
                    <a:cubicBezTo>
                      <a:pt x="13025" y="10478"/>
                      <a:pt x="13025" y="10478"/>
                      <a:pt x="13025" y="10478"/>
                    </a:cubicBezTo>
                    <a:cubicBezTo>
                      <a:pt x="13025" y="10478"/>
                      <a:pt x="13025" y="10509"/>
                      <a:pt x="13025" y="10509"/>
                    </a:cubicBezTo>
                    <a:cubicBezTo>
                      <a:pt x="13025" y="10509"/>
                      <a:pt x="13025" y="10540"/>
                      <a:pt x="13025" y="10540"/>
                    </a:cubicBezTo>
                    <a:cubicBezTo>
                      <a:pt x="13025" y="10540"/>
                      <a:pt x="13025" y="10570"/>
                      <a:pt x="13025" y="10570"/>
                    </a:cubicBezTo>
                    <a:cubicBezTo>
                      <a:pt x="13025" y="10570"/>
                      <a:pt x="13025" y="10570"/>
                      <a:pt x="13025" y="10601"/>
                    </a:cubicBezTo>
                    <a:cubicBezTo>
                      <a:pt x="13025" y="10601"/>
                      <a:pt x="13025" y="10631"/>
                      <a:pt x="13025" y="10631"/>
                    </a:cubicBezTo>
                    <a:cubicBezTo>
                      <a:pt x="13025" y="10631"/>
                      <a:pt x="13025" y="10631"/>
                      <a:pt x="13025" y="10631"/>
                    </a:cubicBezTo>
                    <a:cubicBezTo>
                      <a:pt x="13025" y="10662"/>
                      <a:pt x="13025" y="10662"/>
                      <a:pt x="13025" y="10693"/>
                    </a:cubicBezTo>
                    <a:cubicBezTo>
                      <a:pt x="13025" y="10693"/>
                      <a:pt x="13025" y="10693"/>
                      <a:pt x="13025" y="10693"/>
                    </a:cubicBezTo>
                    <a:cubicBezTo>
                      <a:pt x="13025" y="10723"/>
                      <a:pt x="13025" y="10723"/>
                      <a:pt x="13042" y="10723"/>
                    </a:cubicBezTo>
                    <a:cubicBezTo>
                      <a:pt x="13042" y="10754"/>
                      <a:pt x="13042" y="10754"/>
                      <a:pt x="13042" y="10754"/>
                    </a:cubicBezTo>
                    <a:cubicBezTo>
                      <a:pt x="13042" y="10754"/>
                      <a:pt x="13042" y="10785"/>
                      <a:pt x="13042" y="10785"/>
                    </a:cubicBezTo>
                    <a:cubicBezTo>
                      <a:pt x="13042" y="10785"/>
                      <a:pt x="13042" y="10815"/>
                      <a:pt x="13042" y="10815"/>
                    </a:cubicBezTo>
                    <a:cubicBezTo>
                      <a:pt x="13042" y="10815"/>
                      <a:pt x="13060" y="10815"/>
                      <a:pt x="13060" y="10846"/>
                    </a:cubicBezTo>
                    <a:cubicBezTo>
                      <a:pt x="13060" y="10846"/>
                      <a:pt x="13060" y="10846"/>
                      <a:pt x="13060" y="10846"/>
                    </a:cubicBezTo>
                    <a:cubicBezTo>
                      <a:pt x="13060" y="10877"/>
                      <a:pt x="13060" y="10877"/>
                      <a:pt x="13077" y="10877"/>
                    </a:cubicBezTo>
                    <a:cubicBezTo>
                      <a:pt x="13077" y="10877"/>
                      <a:pt x="13077" y="10907"/>
                      <a:pt x="13077" y="10907"/>
                    </a:cubicBezTo>
                    <a:cubicBezTo>
                      <a:pt x="13077" y="10907"/>
                      <a:pt x="13094" y="10907"/>
                      <a:pt x="13094" y="10938"/>
                    </a:cubicBezTo>
                    <a:cubicBezTo>
                      <a:pt x="13094" y="10938"/>
                      <a:pt x="13094" y="10938"/>
                      <a:pt x="13094" y="10938"/>
                    </a:cubicBezTo>
                    <a:cubicBezTo>
                      <a:pt x="13094" y="10969"/>
                      <a:pt x="13111" y="10969"/>
                      <a:pt x="13111" y="10969"/>
                    </a:cubicBezTo>
                    <a:cubicBezTo>
                      <a:pt x="13111" y="10969"/>
                      <a:pt x="13111" y="10999"/>
                      <a:pt x="13128" y="10999"/>
                    </a:cubicBezTo>
                    <a:cubicBezTo>
                      <a:pt x="13128" y="10999"/>
                      <a:pt x="13128" y="10999"/>
                      <a:pt x="13128" y="10999"/>
                    </a:cubicBezTo>
                    <a:cubicBezTo>
                      <a:pt x="13128" y="11030"/>
                      <a:pt x="13146" y="11030"/>
                      <a:pt x="13146" y="11030"/>
                    </a:cubicBezTo>
                    <a:cubicBezTo>
                      <a:pt x="13146" y="11030"/>
                      <a:pt x="13146" y="11030"/>
                      <a:pt x="13163" y="11060"/>
                    </a:cubicBezTo>
                    <a:cubicBezTo>
                      <a:pt x="13163" y="11060"/>
                      <a:pt x="13163" y="11060"/>
                      <a:pt x="13180" y="11060"/>
                    </a:cubicBezTo>
                    <a:cubicBezTo>
                      <a:pt x="15912" y="14186"/>
                      <a:pt x="15912" y="14186"/>
                      <a:pt x="15912" y="14186"/>
                    </a:cubicBezTo>
                    <a:cubicBezTo>
                      <a:pt x="16204" y="14584"/>
                      <a:pt x="16273" y="15289"/>
                      <a:pt x="16067" y="15840"/>
                    </a:cubicBezTo>
                    <a:cubicBezTo>
                      <a:pt x="15964" y="16146"/>
                      <a:pt x="15809" y="16330"/>
                      <a:pt x="15620" y="16422"/>
                    </a:cubicBezTo>
                    <a:cubicBezTo>
                      <a:pt x="15431" y="16483"/>
                      <a:pt x="15242" y="16422"/>
                      <a:pt x="15087" y="16238"/>
                    </a:cubicBezTo>
                    <a:cubicBezTo>
                      <a:pt x="12407" y="13205"/>
                      <a:pt x="12407" y="13205"/>
                      <a:pt x="12407" y="13205"/>
                    </a:cubicBezTo>
                    <a:cubicBezTo>
                      <a:pt x="12407" y="13205"/>
                      <a:pt x="12389" y="13205"/>
                      <a:pt x="12372" y="13205"/>
                    </a:cubicBezTo>
                    <a:cubicBezTo>
                      <a:pt x="12252" y="13083"/>
                      <a:pt x="12097" y="13113"/>
                      <a:pt x="11994" y="13297"/>
                    </a:cubicBezTo>
                    <a:cubicBezTo>
                      <a:pt x="11977" y="13328"/>
                      <a:pt x="11977" y="13358"/>
                      <a:pt x="11960" y="13389"/>
                    </a:cubicBezTo>
                    <a:cubicBezTo>
                      <a:pt x="11874" y="13665"/>
                      <a:pt x="11908" y="14002"/>
                      <a:pt x="12029" y="14186"/>
                    </a:cubicBezTo>
                    <a:cubicBezTo>
                      <a:pt x="12046" y="14186"/>
                      <a:pt x="12046" y="14186"/>
                      <a:pt x="12063" y="14216"/>
                    </a:cubicBezTo>
                    <a:cubicBezTo>
                      <a:pt x="13713" y="16085"/>
                      <a:pt x="13713" y="16085"/>
                      <a:pt x="13713" y="16085"/>
                    </a:cubicBezTo>
                    <a:cubicBezTo>
                      <a:pt x="13867" y="16269"/>
                      <a:pt x="13988" y="16545"/>
                      <a:pt x="14022" y="16882"/>
                    </a:cubicBezTo>
                    <a:cubicBezTo>
                      <a:pt x="14074" y="17188"/>
                      <a:pt x="14039" y="17556"/>
                      <a:pt x="13936" y="17831"/>
                    </a:cubicBezTo>
                    <a:cubicBezTo>
                      <a:pt x="13833" y="18107"/>
                      <a:pt x="13678" y="18322"/>
                      <a:pt x="13489" y="18383"/>
                    </a:cubicBezTo>
                    <a:cubicBezTo>
                      <a:pt x="13300" y="18475"/>
                      <a:pt x="13111" y="18414"/>
                      <a:pt x="12939" y="18230"/>
                    </a:cubicBezTo>
                    <a:cubicBezTo>
                      <a:pt x="11547" y="16667"/>
                      <a:pt x="11547" y="16667"/>
                      <a:pt x="11547" y="16667"/>
                    </a:cubicBezTo>
                    <a:cubicBezTo>
                      <a:pt x="11290" y="16361"/>
                      <a:pt x="11290" y="16361"/>
                      <a:pt x="11290" y="16361"/>
                    </a:cubicBezTo>
                    <a:cubicBezTo>
                      <a:pt x="11273" y="16330"/>
                      <a:pt x="11238" y="16300"/>
                      <a:pt x="11221" y="16300"/>
                    </a:cubicBezTo>
                    <a:cubicBezTo>
                      <a:pt x="11187" y="16269"/>
                      <a:pt x="11169" y="16269"/>
                      <a:pt x="11135" y="16269"/>
                    </a:cubicBezTo>
                    <a:cubicBezTo>
                      <a:pt x="11015" y="16269"/>
                      <a:pt x="10912" y="16361"/>
                      <a:pt x="10843" y="16545"/>
                    </a:cubicBezTo>
                    <a:cubicBezTo>
                      <a:pt x="10826" y="16575"/>
                      <a:pt x="10826" y="16606"/>
                      <a:pt x="10809" y="16637"/>
                    </a:cubicBezTo>
                    <a:cubicBezTo>
                      <a:pt x="10757" y="16882"/>
                      <a:pt x="10809" y="17188"/>
                      <a:pt x="10946" y="17341"/>
                    </a:cubicBezTo>
                    <a:cubicBezTo>
                      <a:pt x="11565" y="18046"/>
                      <a:pt x="11565" y="18046"/>
                      <a:pt x="11565" y="18046"/>
                    </a:cubicBezTo>
                    <a:cubicBezTo>
                      <a:pt x="11737" y="18230"/>
                      <a:pt x="11840" y="18506"/>
                      <a:pt x="11891" y="18843"/>
                    </a:cubicBezTo>
                    <a:cubicBezTo>
                      <a:pt x="11926" y="19180"/>
                      <a:pt x="11891" y="19517"/>
                      <a:pt x="11788" y="19792"/>
                    </a:cubicBezTo>
                    <a:cubicBezTo>
                      <a:pt x="11582" y="20405"/>
                      <a:pt x="11135" y="20589"/>
                      <a:pt x="10809" y="20191"/>
                    </a:cubicBezTo>
                    <a:cubicBezTo>
                      <a:pt x="10809" y="20191"/>
                      <a:pt x="10791" y="20191"/>
                      <a:pt x="10791" y="20191"/>
                    </a:cubicBezTo>
                    <a:cubicBezTo>
                      <a:pt x="10568" y="19946"/>
                      <a:pt x="10568" y="19946"/>
                      <a:pt x="10568" y="19946"/>
                    </a:cubicBezTo>
                    <a:cubicBezTo>
                      <a:pt x="10620" y="19547"/>
                      <a:pt x="10637" y="19149"/>
                      <a:pt x="10585" y="18751"/>
                    </a:cubicBezTo>
                    <a:cubicBezTo>
                      <a:pt x="10516" y="18138"/>
                      <a:pt x="10310" y="17617"/>
                      <a:pt x="10018" y="17280"/>
                    </a:cubicBezTo>
                    <a:cubicBezTo>
                      <a:pt x="9967" y="17219"/>
                      <a:pt x="9967" y="17219"/>
                      <a:pt x="9967" y="17219"/>
                    </a:cubicBezTo>
                    <a:cubicBezTo>
                      <a:pt x="9967" y="17219"/>
                      <a:pt x="9967" y="17219"/>
                      <a:pt x="9967" y="17219"/>
                    </a:cubicBezTo>
                    <a:cubicBezTo>
                      <a:pt x="9760" y="16974"/>
                      <a:pt x="9537" y="16851"/>
                      <a:pt x="9296" y="16851"/>
                    </a:cubicBezTo>
                    <a:cubicBezTo>
                      <a:pt x="9417" y="16514"/>
                      <a:pt x="9417" y="16514"/>
                      <a:pt x="9417" y="16514"/>
                    </a:cubicBezTo>
                    <a:cubicBezTo>
                      <a:pt x="9606" y="15993"/>
                      <a:pt x="9674" y="15350"/>
                      <a:pt x="9606" y="14706"/>
                    </a:cubicBezTo>
                    <a:cubicBezTo>
                      <a:pt x="9520" y="14094"/>
                      <a:pt x="9314" y="13573"/>
                      <a:pt x="9004" y="13205"/>
                    </a:cubicBezTo>
                    <a:cubicBezTo>
                      <a:pt x="8712" y="12868"/>
                      <a:pt x="8351" y="12746"/>
                      <a:pt x="7990" y="12899"/>
                    </a:cubicBezTo>
                    <a:cubicBezTo>
                      <a:pt x="7836" y="12960"/>
                      <a:pt x="7664" y="13083"/>
                      <a:pt x="7526" y="13266"/>
                    </a:cubicBezTo>
                    <a:cubicBezTo>
                      <a:pt x="7423" y="12776"/>
                      <a:pt x="7252" y="12378"/>
                      <a:pt x="6994" y="12071"/>
                    </a:cubicBezTo>
                    <a:cubicBezTo>
                      <a:pt x="6702" y="11734"/>
                      <a:pt x="6341" y="11612"/>
                      <a:pt x="5980" y="11765"/>
                    </a:cubicBezTo>
                    <a:cubicBezTo>
                      <a:pt x="5705" y="11857"/>
                      <a:pt x="5464" y="12133"/>
                      <a:pt x="5275" y="12500"/>
                    </a:cubicBezTo>
                    <a:cubicBezTo>
                      <a:pt x="5172" y="12133"/>
                      <a:pt x="5018" y="11826"/>
                      <a:pt x="4811" y="11581"/>
                    </a:cubicBezTo>
                    <a:cubicBezTo>
                      <a:pt x="4777" y="11551"/>
                      <a:pt x="4777" y="11551"/>
                      <a:pt x="4777" y="11551"/>
                    </a:cubicBezTo>
                    <a:cubicBezTo>
                      <a:pt x="4777" y="11551"/>
                      <a:pt x="4777" y="11551"/>
                      <a:pt x="4777" y="11551"/>
                    </a:cubicBezTo>
                    <a:cubicBezTo>
                      <a:pt x="4537" y="11275"/>
                      <a:pt x="4244" y="11122"/>
                      <a:pt x="3969" y="11183"/>
                    </a:cubicBezTo>
                    <a:cubicBezTo>
                      <a:pt x="3574" y="9651"/>
                      <a:pt x="3574" y="9651"/>
                      <a:pt x="3574" y="9651"/>
                    </a:cubicBezTo>
                    <a:cubicBezTo>
                      <a:pt x="3557" y="9529"/>
                      <a:pt x="3488" y="9437"/>
                      <a:pt x="3420" y="9375"/>
                    </a:cubicBezTo>
                    <a:cubicBezTo>
                      <a:pt x="2767" y="8824"/>
                      <a:pt x="2767" y="8824"/>
                      <a:pt x="2767" y="8824"/>
                    </a:cubicBezTo>
                    <a:cubicBezTo>
                      <a:pt x="2715" y="8763"/>
                      <a:pt x="2681" y="8763"/>
                      <a:pt x="2629" y="8763"/>
                    </a:cubicBezTo>
                    <a:cubicBezTo>
                      <a:pt x="326" y="8763"/>
                      <a:pt x="326" y="8763"/>
                      <a:pt x="326" y="8763"/>
                    </a:cubicBezTo>
                    <a:cubicBezTo>
                      <a:pt x="155" y="8763"/>
                      <a:pt x="0" y="9008"/>
                      <a:pt x="0" y="9345"/>
                    </a:cubicBezTo>
                    <a:cubicBezTo>
                      <a:pt x="0" y="9651"/>
                      <a:pt x="155" y="9927"/>
                      <a:pt x="326" y="9927"/>
                    </a:cubicBezTo>
                    <a:cubicBezTo>
                      <a:pt x="2543" y="9927"/>
                      <a:pt x="2543" y="9927"/>
                      <a:pt x="2543" y="9927"/>
                    </a:cubicBezTo>
                    <a:cubicBezTo>
                      <a:pt x="3042" y="10356"/>
                      <a:pt x="3042" y="10356"/>
                      <a:pt x="3042" y="10356"/>
                    </a:cubicBezTo>
                    <a:cubicBezTo>
                      <a:pt x="3351" y="11551"/>
                      <a:pt x="3351" y="11551"/>
                      <a:pt x="3351" y="11551"/>
                    </a:cubicBezTo>
                    <a:cubicBezTo>
                      <a:pt x="3196" y="11734"/>
                      <a:pt x="3059" y="11949"/>
                      <a:pt x="2956" y="12255"/>
                    </a:cubicBezTo>
                    <a:cubicBezTo>
                      <a:pt x="2767" y="12776"/>
                      <a:pt x="2698" y="13420"/>
                      <a:pt x="2784" y="14032"/>
                    </a:cubicBezTo>
                    <a:cubicBezTo>
                      <a:pt x="2853" y="14645"/>
                      <a:pt x="3059" y="15166"/>
                      <a:pt x="3351" y="15503"/>
                    </a:cubicBezTo>
                    <a:cubicBezTo>
                      <a:pt x="3402" y="15534"/>
                      <a:pt x="3402" y="15534"/>
                      <a:pt x="3402" y="15534"/>
                    </a:cubicBezTo>
                    <a:cubicBezTo>
                      <a:pt x="3609" y="15779"/>
                      <a:pt x="3849" y="15901"/>
                      <a:pt x="4107" y="15901"/>
                    </a:cubicBezTo>
                    <a:cubicBezTo>
                      <a:pt x="4193" y="15901"/>
                      <a:pt x="4296" y="15901"/>
                      <a:pt x="4399" y="15871"/>
                    </a:cubicBezTo>
                    <a:cubicBezTo>
                      <a:pt x="4416" y="15840"/>
                      <a:pt x="4451" y="15840"/>
                      <a:pt x="4468" y="15809"/>
                    </a:cubicBezTo>
                    <a:cubicBezTo>
                      <a:pt x="4537" y="16483"/>
                      <a:pt x="4743" y="17066"/>
                      <a:pt x="5069" y="17464"/>
                    </a:cubicBezTo>
                    <a:cubicBezTo>
                      <a:pt x="5293" y="17709"/>
                      <a:pt x="5550" y="17831"/>
                      <a:pt x="5791" y="17831"/>
                    </a:cubicBezTo>
                    <a:cubicBezTo>
                      <a:pt x="5894" y="17831"/>
                      <a:pt x="5997" y="17801"/>
                      <a:pt x="6083" y="17770"/>
                    </a:cubicBezTo>
                    <a:cubicBezTo>
                      <a:pt x="6117" y="17770"/>
                      <a:pt x="6152" y="17740"/>
                      <a:pt x="6186" y="17740"/>
                    </a:cubicBezTo>
                    <a:cubicBezTo>
                      <a:pt x="6238" y="18414"/>
                      <a:pt x="6444" y="19026"/>
                      <a:pt x="6788" y="19425"/>
                    </a:cubicBezTo>
                    <a:cubicBezTo>
                      <a:pt x="7011" y="19670"/>
                      <a:pt x="7252" y="19792"/>
                      <a:pt x="7509" y="19792"/>
                    </a:cubicBezTo>
                    <a:cubicBezTo>
                      <a:pt x="7612" y="19792"/>
                      <a:pt x="7698" y="19762"/>
                      <a:pt x="7801" y="19731"/>
                    </a:cubicBezTo>
                    <a:cubicBezTo>
                      <a:pt x="7853" y="19731"/>
                      <a:pt x="7922" y="19700"/>
                      <a:pt x="7973" y="19639"/>
                    </a:cubicBezTo>
                    <a:cubicBezTo>
                      <a:pt x="7973" y="19670"/>
                      <a:pt x="7973" y="19670"/>
                      <a:pt x="7973" y="19700"/>
                    </a:cubicBezTo>
                    <a:cubicBezTo>
                      <a:pt x="8042" y="20313"/>
                      <a:pt x="8248" y="20834"/>
                      <a:pt x="8540" y="21171"/>
                    </a:cubicBezTo>
                    <a:cubicBezTo>
                      <a:pt x="8592" y="21232"/>
                      <a:pt x="8592" y="21232"/>
                      <a:pt x="8592" y="21232"/>
                    </a:cubicBezTo>
                    <a:cubicBezTo>
                      <a:pt x="8815" y="21477"/>
                      <a:pt x="9056" y="21600"/>
                      <a:pt x="9296" y="21600"/>
                    </a:cubicBezTo>
                    <a:cubicBezTo>
                      <a:pt x="9400" y="21600"/>
                      <a:pt x="9485" y="21569"/>
                      <a:pt x="9589" y="21539"/>
                    </a:cubicBezTo>
                    <a:cubicBezTo>
                      <a:pt x="9829" y="21447"/>
                      <a:pt x="10035" y="21232"/>
                      <a:pt x="10207" y="20926"/>
                    </a:cubicBezTo>
                    <a:cubicBezTo>
                      <a:pt x="10465" y="21202"/>
                      <a:pt x="10465" y="21202"/>
                      <a:pt x="10465" y="21202"/>
                    </a:cubicBezTo>
                    <a:cubicBezTo>
                      <a:pt x="10688" y="21447"/>
                      <a:pt x="10929" y="21569"/>
                      <a:pt x="11187" y="21569"/>
                    </a:cubicBezTo>
                    <a:cubicBezTo>
                      <a:pt x="11633" y="21569"/>
                      <a:pt x="12080" y="21171"/>
                      <a:pt x="12338" y="20436"/>
                    </a:cubicBezTo>
                    <a:cubicBezTo>
                      <a:pt x="12475" y="20037"/>
                      <a:pt x="12544" y="19609"/>
                      <a:pt x="12561" y="19180"/>
                    </a:cubicBezTo>
                    <a:cubicBezTo>
                      <a:pt x="12596" y="19210"/>
                      <a:pt x="12596" y="19210"/>
                      <a:pt x="12596" y="19210"/>
                    </a:cubicBezTo>
                    <a:cubicBezTo>
                      <a:pt x="12819" y="19455"/>
                      <a:pt x="13077" y="19578"/>
                      <a:pt x="13317" y="19578"/>
                    </a:cubicBezTo>
                    <a:cubicBezTo>
                      <a:pt x="13421" y="19578"/>
                      <a:pt x="13524" y="19578"/>
                      <a:pt x="13627" y="19517"/>
                    </a:cubicBezTo>
                    <a:cubicBezTo>
                      <a:pt x="13988" y="19394"/>
                      <a:pt x="14280" y="18996"/>
                      <a:pt x="14486" y="18444"/>
                    </a:cubicBezTo>
                    <a:cubicBezTo>
                      <a:pt x="14623" y="18077"/>
                      <a:pt x="14692" y="17617"/>
                      <a:pt x="14692" y="17188"/>
                    </a:cubicBezTo>
                    <a:cubicBezTo>
                      <a:pt x="14744" y="17219"/>
                      <a:pt x="14744" y="17219"/>
                      <a:pt x="14744" y="17219"/>
                    </a:cubicBezTo>
                    <a:cubicBezTo>
                      <a:pt x="14950" y="17494"/>
                      <a:pt x="15208" y="17617"/>
                      <a:pt x="15465" y="17617"/>
                    </a:cubicBezTo>
                    <a:cubicBezTo>
                      <a:pt x="15568" y="17617"/>
                      <a:pt x="15672" y="17586"/>
                      <a:pt x="15775" y="17556"/>
                    </a:cubicBezTo>
                    <a:cubicBezTo>
                      <a:pt x="16118" y="17403"/>
                      <a:pt x="16428" y="17035"/>
                      <a:pt x="16634" y="16483"/>
                    </a:cubicBezTo>
                    <a:cubicBezTo>
                      <a:pt x="16771" y="16085"/>
                      <a:pt x="16840" y="15656"/>
                      <a:pt x="16840" y="15227"/>
                    </a:cubicBezTo>
                    <a:cubicBezTo>
                      <a:pt x="16874" y="15258"/>
                      <a:pt x="16874" y="15258"/>
                      <a:pt x="16874" y="15258"/>
                    </a:cubicBezTo>
                    <a:cubicBezTo>
                      <a:pt x="17098" y="15503"/>
                      <a:pt x="17356" y="15626"/>
                      <a:pt x="17596" y="15626"/>
                    </a:cubicBezTo>
                    <a:cubicBezTo>
                      <a:pt x="18060" y="15626"/>
                      <a:pt x="18490" y="15258"/>
                      <a:pt x="18765" y="14523"/>
                    </a:cubicBezTo>
                    <a:cubicBezTo>
                      <a:pt x="18765" y="14523"/>
                      <a:pt x="18765" y="14523"/>
                      <a:pt x="18765" y="14523"/>
                    </a:cubicBezTo>
                    <a:cubicBezTo>
                      <a:pt x="18765" y="14523"/>
                      <a:pt x="18765" y="14492"/>
                      <a:pt x="18782" y="14492"/>
                    </a:cubicBezTo>
                    <a:cubicBezTo>
                      <a:pt x="18971" y="13910"/>
                      <a:pt x="19022" y="13266"/>
                      <a:pt x="18937" y="12623"/>
                    </a:cubicBezTo>
                    <a:cubicBezTo>
                      <a:pt x="18868" y="12041"/>
                      <a:pt x="18679" y="11520"/>
                      <a:pt x="18387" y="11183"/>
                    </a:cubicBezTo>
                    <a:cubicBezTo>
                      <a:pt x="18610" y="10356"/>
                      <a:pt x="18610" y="10356"/>
                      <a:pt x="18610" y="10356"/>
                    </a:cubicBezTo>
                    <a:cubicBezTo>
                      <a:pt x="19005" y="9988"/>
                      <a:pt x="19005" y="9988"/>
                      <a:pt x="19005" y="9988"/>
                    </a:cubicBezTo>
                    <a:cubicBezTo>
                      <a:pt x="21274" y="9988"/>
                      <a:pt x="21274" y="9988"/>
                      <a:pt x="21274" y="9988"/>
                    </a:cubicBezTo>
                    <a:cubicBezTo>
                      <a:pt x="21463" y="9988"/>
                      <a:pt x="21600" y="9712"/>
                      <a:pt x="21600" y="9375"/>
                    </a:cubicBezTo>
                    <a:cubicBezTo>
                      <a:pt x="21600" y="9069"/>
                      <a:pt x="21463" y="8793"/>
                      <a:pt x="21274" y="8793"/>
                    </a:cubicBezTo>
                    <a:close/>
                    <a:moveTo>
                      <a:pt x="4244" y="14706"/>
                    </a:moveTo>
                    <a:cubicBezTo>
                      <a:pt x="4073" y="14798"/>
                      <a:pt x="3901" y="14737"/>
                      <a:pt x="3746" y="14553"/>
                    </a:cubicBezTo>
                    <a:cubicBezTo>
                      <a:pt x="3712" y="14523"/>
                      <a:pt x="3712" y="14523"/>
                      <a:pt x="3712" y="14523"/>
                    </a:cubicBezTo>
                    <a:cubicBezTo>
                      <a:pt x="3557" y="14339"/>
                      <a:pt x="3454" y="14063"/>
                      <a:pt x="3420" y="13757"/>
                    </a:cubicBezTo>
                    <a:cubicBezTo>
                      <a:pt x="3385" y="13450"/>
                      <a:pt x="3402" y="13144"/>
                      <a:pt x="3505" y="12868"/>
                    </a:cubicBezTo>
                    <a:cubicBezTo>
                      <a:pt x="3591" y="12623"/>
                      <a:pt x="3746" y="12439"/>
                      <a:pt x="3918" y="12347"/>
                    </a:cubicBezTo>
                    <a:cubicBezTo>
                      <a:pt x="3969" y="12347"/>
                      <a:pt x="4021" y="12347"/>
                      <a:pt x="4055" y="12347"/>
                    </a:cubicBezTo>
                    <a:cubicBezTo>
                      <a:pt x="4193" y="12347"/>
                      <a:pt x="4313" y="12409"/>
                      <a:pt x="4416" y="12531"/>
                    </a:cubicBezTo>
                    <a:cubicBezTo>
                      <a:pt x="4416" y="12531"/>
                      <a:pt x="4416" y="12531"/>
                      <a:pt x="4416" y="12531"/>
                    </a:cubicBezTo>
                    <a:cubicBezTo>
                      <a:pt x="4468" y="12562"/>
                      <a:pt x="4468" y="12562"/>
                      <a:pt x="4468" y="12562"/>
                    </a:cubicBezTo>
                    <a:cubicBezTo>
                      <a:pt x="4605" y="12746"/>
                      <a:pt x="4708" y="12991"/>
                      <a:pt x="4760" y="13328"/>
                    </a:cubicBezTo>
                    <a:cubicBezTo>
                      <a:pt x="4777" y="13542"/>
                      <a:pt x="4777" y="13757"/>
                      <a:pt x="4743" y="13940"/>
                    </a:cubicBezTo>
                    <a:cubicBezTo>
                      <a:pt x="4674" y="14155"/>
                      <a:pt x="4674" y="14155"/>
                      <a:pt x="4674" y="14155"/>
                    </a:cubicBezTo>
                    <a:cubicBezTo>
                      <a:pt x="4640" y="14216"/>
                      <a:pt x="4622" y="14277"/>
                      <a:pt x="4588" y="14369"/>
                    </a:cubicBezTo>
                    <a:cubicBezTo>
                      <a:pt x="4502" y="14553"/>
                      <a:pt x="4382" y="14676"/>
                      <a:pt x="4244" y="14706"/>
                    </a:cubicBezTo>
                    <a:close/>
                    <a:moveTo>
                      <a:pt x="5946" y="16637"/>
                    </a:moveTo>
                    <a:cubicBezTo>
                      <a:pt x="5774" y="16698"/>
                      <a:pt x="5585" y="16637"/>
                      <a:pt x="5430" y="16483"/>
                    </a:cubicBezTo>
                    <a:cubicBezTo>
                      <a:pt x="5138" y="16146"/>
                      <a:pt x="5035" y="15534"/>
                      <a:pt x="5155" y="14982"/>
                    </a:cubicBezTo>
                    <a:cubicBezTo>
                      <a:pt x="5172" y="14951"/>
                      <a:pt x="5207" y="14890"/>
                      <a:pt x="5224" y="14829"/>
                    </a:cubicBezTo>
                    <a:cubicBezTo>
                      <a:pt x="5258" y="14706"/>
                      <a:pt x="5293" y="14614"/>
                      <a:pt x="5327" y="14492"/>
                    </a:cubicBezTo>
                    <a:cubicBezTo>
                      <a:pt x="5688" y="13450"/>
                      <a:pt x="5688" y="13450"/>
                      <a:pt x="5688" y="13450"/>
                    </a:cubicBezTo>
                    <a:cubicBezTo>
                      <a:pt x="5791" y="13174"/>
                      <a:pt x="5946" y="12960"/>
                      <a:pt x="6135" y="12899"/>
                    </a:cubicBezTo>
                    <a:cubicBezTo>
                      <a:pt x="6169" y="12868"/>
                      <a:pt x="6221" y="12868"/>
                      <a:pt x="6272" y="12868"/>
                    </a:cubicBezTo>
                    <a:cubicBezTo>
                      <a:pt x="6410" y="12868"/>
                      <a:pt x="6530" y="12929"/>
                      <a:pt x="6650" y="13052"/>
                    </a:cubicBezTo>
                    <a:cubicBezTo>
                      <a:pt x="6650" y="13052"/>
                      <a:pt x="6650" y="13052"/>
                      <a:pt x="6650" y="13052"/>
                    </a:cubicBezTo>
                    <a:cubicBezTo>
                      <a:pt x="6805" y="13236"/>
                      <a:pt x="6908" y="13511"/>
                      <a:pt x="6942" y="13849"/>
                    </a:cubicBezTo>
                    <a:cubicBezTo>
                      <a:pt x="6994" y="14155"/>
                      <a:pt x="6959" y="14492"/>
                      <a:pt x="6856" y="14768"/>
                    </a:cubicBezTo>
                    <a:cubicBezTo>
                      <a:pt x="6375" y="16085"/>
                      <a:pt x="6375" y="16085"/>
                      <a:pt x="6375" y="16085"/>
                    </a:cubicBezTo>
                    <a:cubicBezTo>
                      <a:pt x="6289" y="16361"/>
                      <a:pt x="6135" y="16575"/>
                      <a:pt x="5946" y="16637"/>
                    </a:cubicBezTo>
                    <a:close/>
                    <a:moveTo>
                      <a:pt x="7664" y="18597"/>
                    </a:moveTo>
                    <a:cubicBezTo>
                      <a:pt x="7475" y="18659"/>
                      <a:pt x="7303" y="18597"/>
                      <a:pt x="7148" y="18444"/>
                    </a:cubicBezTo>
                    <a:cubicBezTo>
                      <a:pt x="6822" y="18077"/>
                      <a:pt x="6719" y="17311"/>
                      <a:pt x="6925" y="16729"/>
                    </a:cubicBezTo>
                    <a:cubicBezTo>
                      <a:pt x="7698" y="14584"/>
                      <a:pt x="7698" y="14584"/>
                      <a:pt x="7698" y="14584"/>
                    </a:cubicBezTo>
                    <a:cubicBezTo>
                      <a:pt x="7801" y="14308"/>
                      <a:pt x="7956" y="14094"/>
                      <a:pt x="8145" y="14032"/>
                    </a:cubicBezTo>
                    <a:cubicBezTo>
                      <a:pt x="8197" y="14002"/>
                      <a:pt x="8231" y="14002"/>
                      <a:pt x="8283" y="14002"/>
                    </a:cubicBezTo>
                    <a:cubicBezTo>
                      <a:pt x="8420" y="14002"/>
                      <a:pt x="8540" y="14063"/>
                      <a:pt x="8661" y="14186"/>
                    </a:cubicBezTo>
                    <a:cubicBezTo>
                      <a:pt x="8815" y="14369"/>
                      <a:pt x="8918" y="14645"/>
                      <a:pt x="8953" y="14982"/>
                    </a:cubicBezTo>
                    <a:cubicBezTo>
                      <a:pt x="9004" y="15289"/>
                      <a:pt x="8970" y="15626"/>
                      <a:pt x="8867" y="15901"/>
                    </a:cubicBezTo>
                    <a:cubicBezTo>
                      <a:pt x="8094" y="18046"/>
                      <a:pt x="8094" y="18046"/>
                      <a:pt x="8094" y="18046"/>
                    </a:cubicBezTo>
                    <a:cubicBezTo>
                      <a:pt x="7990" y="18322"/>
                      <a:pt x="7836" y="18536"/>
                      <a:pt x="7664" y="18597"/>
                    </a:cubicBezTo>
                    <a:close/>
                    <a:moveTo>
                      <a:pt x="9451" y="20405"/>
                    </a:moveTo>
                    <a:cubicBezTo>
                      <a:pt x="9279" y="20466"/>
                      <a:pt x="9090" y="20405"/>
                      <a:pt x="8953" y="20252"/>
                    </a:cubicBezTo>
                    <a:cubicBezTo>
                      <a:pt x="8901" y="20191"/>
                      <a:pt x="8901" y="20191"/>
                      <a:pt x="8901" y="20191"/>
                    </a:cubicBezTo>
                    <a:cubicBezTo>
                      <a:pt x="8747" y="20007"/>
                      <a:pt x="8643" y="19762"/>
                      <a:pt x="8609" y="19455"/>
                    </a:cubicBezTo>
                    <a:cubicBezTo>
                      <a:pt x="8575" y="19149"/>
                      <a:pt x="8609" y="18812"/>
                      <a:pt x="8695" y="18567"/>
                    </a:cubicBezTo>
                    <a:cubicBezTo>
                      <a:pt x="8832" y="18199"/>
                      <a:pt x="9039" y="18015"/>
                      <a:pt x="9262" y="18015"/>
                    </a:cubicBezTo>
                    <a:cubicBezTo>
                      <a:pt x="9382" y="18015"/>
                      <a:pt x="9503" y="18077"/>
                      <a:pt x="9606" y="18199"/>
                    </a:cubicBezTo>
                    <a:cubicBezTo>
                      <a:pt x="9657" y="18260"/>
                      <a:pt x="9657" y="18260"/>
                      <a:pt x="9657" y="18260"/>
                    </a:cubicBezTo>
                    <a:cubicBezTo>
                      <a:pt x="9812" y="18414"/>
                      <a:pt x="9915" y="18689"/>
                      <a:pt x="9949" y="18996"/>
                    </a:cubicBezTo>
                    <a:cubicBezTo>
                      <a:pt x="9984" y="19271"/>
                      <a:pt x="9967" y="19547"/>
                      <a:pt x="9898" y="19762"/>
                    </a:cubicBezTo>
                    <a:cubicBezTo>
                      <a:pt x="9881" y="19792"/>
                      <a:pt x="9863" y="19854"/>
                      <a:pt x="9846" y="19884"/>
                    </a:cubicBezTo>
                    <a:cubicBezTo>
                      <a:pt x="9846" y="19915"/>
                      <a:pt x="9829" y="19946"/>
                      <a:pt x="9829" y="19946"/>
                    </a:cubicBezTo>
                    <a:cubicBezTo>
                      <a:pt x="9726" y="20191"/>
                      <a:pt x="9606" y="20344"/>
                      <a:pt x="9451" y="20405"/>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27" name="Google Shape;540;p53"/>
              <p:cNvSpPr/>
              <p:nvPr/>
            </p:nvSpPr>
            <p:spPr>
              <a:xfrm>
                <a:off x="781164" y="-2"/>
                <a:ext cx="626967" cy="549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7" y="18151"/>
                    </a:moveTo>
                    <a:cubicBezTo>
                      <a:pt x="5948" y="18151"/>
                      <a:pt x="5948" y="18151"/>
                      <a:pt x="5948" y="18151"/>
                    </a:cubicBezTo>
                    <a:cubicBezTo>
                      <a:pt x="5948" y="20738"/>
                      <a:pt x="5948" y="20738"/>
                      <a:pt x="5948" y="20738"/>
                    </a:cubicBezTo>
                    <a:cubicBezTo>
                      <a:pt x="5948" y="21237"/>
                      <a:pt x="6261" y="21600"/>
                      <a:pt x="6691" y="21600"/>
                    </a:cubicBezTo>
                    <a:cubicBezTo>
                      <a:pt x="8061" y="21600"/>
                      <a:pt x="8061" y="21600"/>
                      <a:pt x="8061" y="21600"/>
                    </a:cubicBezTo>
                    <a:cubicBezTo>
                      <a:pt x="8257" y="21600"/>
                      <a:pt x="8452" y="21509"/>
                      <a:pt x="8570" y="21373"/>
                    </a:cubicBezTo>
                    <a:cubicBezTo>
                      <a:pt x="11465" y="18151"/>
                      <a:pt x="11465" y="18151"/>
                      <a:pt x="11465" y="18151"/>
                    </a:cubicBezTo>
                    <a:cubicBezTo>
                      <a:pt x="20113" y="18151"/>
                      <a:pt x="20113" y="18151"/>
                      <a:pt x="20113" y="18151"/>
                    </a:cubicBezTo>
                    <a:cubicBezTo>
                      <a:pt x="20935" y="18151"/>
                      <a:pt x="21600" y="17380"/>
                      <a:pt x="21600" y="16427"/>
                    </a:cubicBezTo>
                    <a:cubicBezTo>
                      <a:pt x="21600" y="1724"/>
                      <a:pt x="21600" y="1724"/>
                      <a:pt x="21600" y="1724"/>
                    </a:cubicBezTo>
                    <a:cubicBezTo>
                      <a:pt x="21600" y="771"/>
                      <a:pt x="20935" y="0"/>
                      <a:pt x="20113" y="0"/>
                    </a:cubicBezTo>
                    <a:cubicBezTo>
                      <a:pt x="1487" y="0"/>
                      <a:pt x="1487" y="0"/>
                      <a:pt x="1487" y="0"/>
                    </a:cubicBezTo>
                    <a:cubicBezTo>
                      <a:pt x="665" y="0"/>
                      <a:pt x="0" y="771"/>
                      <a:pt x="0" y="1724"/>
                    </a:cubicBezTo>
                    <a:cubicBezTo>
                      <a:pt x="0" y="16427"/>
                      <a:pt x="0" y="16427"/>
                      <a:pt x="0" y="16427"/>
                    </a:cubicBezTo>
                    <a:cubicBezTo>
                      <a:pt x="0" y="17380"/>
                      <a:pt x="665" y="18151"/>
                      <a:pt x="1487" y="18151"/>
                    </a:cubicBezTo>
                    <a:close/>
                    <a:moveTo>
                      <a:pt x="1487" y="1724"/>
                    </a:moveTo>
                    <a:cubicBezTo>
                      <a:pt x="20113" y="1724"/>
                      <a:pt x="20113" y="1724"/>
                      <a:pt x="20113" y="1724"/>
                    </a:cubicBezTo>
                    <a:cubicBezTo>
                      <a:pt x="20113" y="16427"/>
                      <a:pt x="20113" y="16427"/>
                      <a:pt x="20113" y="16427"/>
                    </a:cubicBezTo>
                    <a:cubicBezTo>
                      <a:pt x="11191" y="16427"/>
                      <a:pt x="11191" y="16427"/>
                      <a:pt x="11191" y="16427"/>
                    </a:cubicBezTo>
                    <a:cubicBezTo>
                      <a:pt x="10996" y="16427"/>
                      <a:pt x="10800" y="16518"/>
                      <a:pt x="10643" y="16654"/>
                    </a:cubicBezTo>
                    <a:cubicBezTo>
                      <a:pt x="7787" y="19876"/>
                      <a:pt x="7787" y="19876"/>
                      <a:pt x="7787" y="19876"/>
                    </a:cubicBezTo>
                    <a:cubicBezTo>
                      <a:pt x="7435" y="19876"/>
                      <a:pt x="7435" y="19876"/>
                      <a:pt x="7435" y="19876"/>
                    </a:cubicBezTo>
                    <a:cubicBezTo>
                      <a:pt x="7435" y="17289"/>
                      <a:pt x="7435" y="17289"/>
                      <a:pt x="7435" y="17289"/>
                    </a:cubicBezTo>
                    <a:cubicBezTo>
                      <a:pt x="7435" y="16835"/>
                      <a:pt x="7083" y="16427"/>
                      <a:pt x="6691" y="16427"/>
                    </a:cubicBezTo>
                    <a:cubicBezTo>
                      <a:pt x="1487" y="16427"/>
                      <a:pt x="1487" y="16427"/>
                      <a:pt x="1487" y="16427"/>
                    </a:cubicBezTo>
                    <a:lnTo>
                      <a:pt x="1487" y="1724"/>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28" name="Google Shape;541;p53"/>
              <p:cNvSpPr/>
              <p:nvPr/>
            </p:nvSpPr>
            <p:spPr>
              <a:xfrm>
                <a:off x="22028" y="-2"/>
                <a:ext cx="628663" cy="549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4" y="18151"/>
                    </a:moveTo>
                    <a:cubicBezTo>
                      <a:pt x="10116" y="18151"/>
                      <a:pt x="10116" y="18151"/>
                      <a:pt x="10116" y="18151"/>
                    </a:cubicBezTo>
                    <a:cubicBezTo>
                      <a:pt x="13007" y="21373"/>
                      <a:pt x="13007" y="21373"/>
                      <a:pt x="13007" y="21373"/>
                    </a:cubicBezTo>
                    <a:cubicBezTo>
                      <a:pt x="13163" y="21509"/>
                      <a:pt x="13319" y="21600"/>
                      <a:pt x="13515" y="21600"/>
                    </a:cubicBezTo>
                    <a:cubicBezTo>
                      <a:pt x="14921" y="21600"/>
                      <a:pt x="14921" y="21600"/>
                      <a:pt x="14921" y="21600"/>
                    </a:cubicBezTo>
                    <a:cubicBezTo>
                      <a:pt x="15350" y="21600"/>
                      <a:pt x="15663" y="21237"/>
                      <a:pt x="15663" y="20738"/>
                    </a:cubicBezTo>
                    <a:cubicBezTo>
                      <a:pt x="15663" y="18151"/>
                      <a:pt x="15663" y="18151"/>
                      <a:pt x="15663" y="18151"/>
                    </a:cubicBezTo>
                    <a:cubicBezTo>
                      <a:pt x="20116" y="18151"/>
                      <a:pt x="20116" y="18151"/>
                      <a:pt x="20116" y="18151"/>
                    </a:cubicBezTo>
                    <a:cubicBezTo>
                      <a:pt x="20936" y="18151"/>
                      <a:pt x="21600" y="17380"/>
                      <a:pt x="21600" y="16427"/>
                    </a:cubicBezTo>
                    <a:cubicBezTo>
                      <a:pt x="21600" y="1724"/>
                      <a:pt x="21600" y="1724"/>
                      <a:pt x="21600" y="1724"/>
                    </a:cubicBezTo>
                    <a:cubicBezTo>
                      <a:pt x="21600" y="771"/>
                      <a:pt x="20936" y="0"/>
                      <a:pt x="20116" y="0"/>
                    </a:cubicBezTo>
                    <a:cubicBezTo>
                      <a:pt x="1484" y="0"/>
                      <a:pt x="1484" y="0"/>
                      <a:pt x="1484" y="0"/>
                    </a:cubicBezTo>
                    <a:cubicBezTo>
                      <a:pt x="664" y="0"/>
                      <a:pt x="0" y="771"/>
                      <a:pt x="0" y="1724"/>
                    </a:cubicBezTo>
                    <a:cubicBezTo>
                      <a:pt x="0" y="16427"/>
                      <a:pt x="0" y="16427"/>
                      <a:pt x="0" y="16427"/>
                    </a:cubicBezTo>
                    <a:cubicBezTo>
                      <a:pt x="0" y="17380"/>
                      <a:pt x="664" y="18151"/>
                      <a:pt x="1484" y="18151"/>
                    </a:cubicBezTo>
                    <a:close/>
                    <a:moveTo>
                      <a:pt x="1484" y="1724"/>
                    </a:moveTo>
                    <a:cubicBezTo>
                      <a:pt x="20116" y="1724"/>
                      <a:pt x="20116" y="1724"/>
                      <a:pt x="20116" y="1724"/>
                    </a:cubicBezTo>
                    <a:cubicBezTo>
                      <a:pt x="20116" y="16427"/>
                      <a:pt x="20116" y="16427"/>
                      <a:pt x="20116" y="16427"/>
                    </a:cubicBezTo>
                    <a:cubicBezTo>
                      <a:pt x="14921" y="16427"/>
                      <a:pt x="14921" y="16427"/>
                      <a:pt x="14921" y="16427"/>
                    </a:cubicBezTo>
                    <a:cubicBezTo>
                      <a:pt x="14530" y="16427"/>
                      <a:pt x="14179" y="16835"/>
                      <a:pt x="14179" y="17289"/>
                    </a:cubicBezTo>
                    <a:cubicBezTo>
                      <a:pt x="14179" y="19876"/>
                      <a:pt x="14179" y="19876"/>
                      <a:pt x="14179" y="19876"/>
                    </a:cubicBezTo>
                    <a:cubicBezTo>
                      <a:pt x="13827" y="19876"/>
                      <a:pt x="13827" y="19876"/>
                      <a:pt x="13827" y="19876"/>
                    </a:cubicBezTo>
                    <a:cubicBezTo>
                      <a:pt x="10937" y="16654"/>
                      <a:pt x="10937" y="16654"/>
                      <a:pt x="10937" y="16654"/>
                    </a:cubicBezTo>
                    <a:cubicBezTo>
                      <a:pt x="10820" y="16518"/>
                      <a:pt x="10624" y="16427"/>
                      <a:pt x="10429" y="16427"/>
                    </a:cubicBezTo>
                    <a:cubicBezTo>
                      <a:pt x="1484" y="16427"/>
                      <a:pt x="1484" y="16427"/>
                      <a:pt x="1484" y="16427"/>
                    </a:cubicBezTo>
                    <a:lnTo>
                      <a:pt x="1484" y="1724"/>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29" name="Google Shape;542;p53"/>
              <p:cNvSpPr/>
              <p:nvPr/>
            </p:nvSpPr>
            <p:spPr>
              <a:xfrm>
                <a:off x="415152" y="198256"/>
                <a:ext cx="86422"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21600"/>
                    </a:moveTo>
                    <a:cubicBezTo>
                      <a:pt x="16200" y="21600"/>
                      <a:pt x="16200" y="21600"/>
                      <a:pt x="16200" y="21600"/>
                    </a:cubicBezTo>
                    <a:cubicBezTo>
                      <a:pt x="19326" y="21600"/>
                      <a:pt x="21600" y="16484"/>
                      <a:pt x="21600" y="10800"/>
                    </a:cubicBezTo>
                    <a:cubicBezTo>
                      <a:pt x="21600" y="4547"/>
                      <a:pt x="19326" y="0"/>
                      <a:pt x="16200" y="0"/>
                    </a:cubicBezTo>
                    <a:cubicBezTo>
                      <a:pt x="5400" y="0"/>
                      <a:pt x="5400" y="0"/>
                      <a:pt x="5400" y="0"/>
                    </a:cubicBezTo>
                    <a:cubicBezTo>
                      <a:pt x="2558" y="0"/>
                      <a:pt x="0" y="4547"/>
                      <a:pt x="0" y="10800"/>
                    </a:cubicBezTo>
                    <a:cubicBezTo>
                      <a:pt x="0" y="16484"/>
                      <a:pt x="2558" y="21600"/>
                      <a:pt x="5400"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30" name="Google Shape;543;p53"/>
              <p:cNvSpPr/>
              <p:nvPr/>
            </p:nvSpPr>
            <p:spPr>
              <a:xfrm>
                <a:off x="281286" y="198256"/>
                <a:ext cx="86422"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4547"/>
                      <a:pt x="19326" y="0"/>
                      <a:pt x="16200" y="0"/>
                    </a:cubicBezTo>
                    <a:cubicBezTo>
                      <a:pt x="5400" y="0"/>
                      <a:pt x="5400" y="0"/>
                      <a:pt x="5400" y="0"/>
                    </a:cubicBezTo>
                    <a:cubicBezTo>
                      <a:pt x="2274" y="0"/>
                      <a:pt x="0" y="4547"/>
                      <a:pt x="0" y="10800"/>
                    </a:cubicBezTo>
                    <a:cubicBezTo>
                      <a:pt x="0" y="16484"/>
                      <a:pt x="2274" y="21600"/>
                      <a:pt x="5400" y="21600"/>
                    </a:cubicBezTo>
                    <a:cubicBezTo>
                      <a:pt x="16200" y="21600"/>
                      <a:pt x="16200" y="21600"/>
                      <a:pt x="16200" y="21600"/>
                    </a:cubicBezTo>
                    <a:cubicBezTo>
                      <a:pt x="19326" y="21600"/>
                      <a:pt x="21600" y="16484"/>
                      <a:pt x="21600" y="108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31" name="Google Shape;544;p53"/>
              <p:cNvSpPr/>
              <p:nvPr/>
            </p:nvSpPr>
            <p:spPr>
              <a:xfrm>
                <a:off x="147421" y="198256"/>
                <a:ext cx="86422"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00" y="0"/>
                    </a:moveTo>
                    <a:cubicBezTo>
                      <a:pt x="5400" y="0"/>
                      <a:pt x="5400" y="0"/>
                      <a:pt x="5400" y="0"/>
                    </a:cubicBezTo>
                    <a:cubicBezTo>
                      <a:pt x="2274" y="0"/>
                      <a:pt x="0" y="4547"/>
                      <a:pt x="0" y="10800"/>
                    </a:cubicBezTo>
                    <a:cubicBezTo>
                      <a:pt x="0" y="16484"/>
                      <a:pt x="2274" y="21600"/>
                      <a:pt x="5400" y="21600"/>
                    </a:cubicBezTo>
                    <a:cubicBezTo>
                      <a:pt x="16200" y="21600"/>
                      <a:pt x="16200" y="21600"/>
                      <a:pt x="16200" y="21600"/>
                    </a:cubicBezTo>
                    <a:cubicBezTo>
                      <a:pt x="19042" y="21600"/>
                      <a:pt x="21600" y="16484"/>
                      <a:pt x="21600" y="10800"/>
                    </a:cubicBezTo>
                    <a:cubicBezTo>
                      <a:pt x="21600" y="4547"/>
                      <a:pt x="19042" y="0"/>
                      <a:pt x="16200" y="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32" name="Google Shape;545;p53"/>
              <p:cNvSpPr/>
              <p:nvPr/>
            </p:nvSpPr>
            <p:spPr>
              <a:xfrm>
                <a:off x="1196317" y="193172"/>
                <a:ext cx="86422"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21600"/>
                    </a:moveTo>
                    <a:cubicBezTo>
                      <a:pt x="16200" y="21600"/>
                      <a:pt x="16200" y="21600"/>
                      <a:pt x="16200" y="21600"/>
                    </a:cubicBezTo>
                    <a:cubicBezTo>
                      <a:pt x="19042" y="21600"/>
                      <a:pt x="21600" y="16484"/>
                      <a:pt x="21600" y="10800"/>
                    </a:cubicBezTo>
                    <a:cubicBezTo>
                      <a:pt x="21600" y="4547"/>
                      <a:pt x="19042" y="0"/>
                      <a:pt x="16200" y="0"/>
                    </a:cubicBezTo>
                    <a:cubicBezTo>
                      <a:pt x="5400" y="0"/>
                      <a:pt x="5400" y="0"/>
                      <a:pt x="5400" y="0"/>
                    </a:cubicBezTo>
                    <a:cubicBezTo>
                      <a:pt x="2274" y="0"/>
                      <a:pt x="0" y="4547"/>
                      <a:pt x="0" y="10800"/>
                    </a:cubicBezTo>
                    <a:cubicBezTo>
                      <a:pt x="0" y="16484"/>
                      <a:pt x="2274" y="21600"/>
                      <a:pt x="5400"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33" name="Google Shape;546;p53"/>
              <p:cNvSpPr/>
              <p:nvPr/>
            </p:nvSpPr>
            <p:spPr>
              <a:xfrm>
                <a:off x="1062451" y="193172"/>
                <a:ext cx="86423"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21600"/>
                    </a:moveTo>
                    <a:cubicBezTo>
                      <a:pt x="16200" y="21600"/>
                      <a:pt x="16200" y="21600"/>
                      <a:pt x="16200" y="21600"/>
                    </a:cubicBezTo>
                    <a:cubicBezTo>
                      <a:pt x="19042" y="21600"/>
                      <a:pt x="21600" y="16484"/>
                      <a:pt x="21600" y="10800"/>
                    </a:cubicBezTo>
                    <a:cubicBezTo>
                      <a:pt x="21600" y="4547"/>
                      <a:pt x="19042" y="0"/>
                      <a:pt x="16200" y="0"/>
                    </a:cubicBezTo>
                    <a:cubicBezTo>
                      <a:pt x="5400" y="0"/>
                      <a:pt x="5400" y="0"/>
                      <a:pt x="5400" y="0"/>
                    </a:cubicBezTo>
                    <a:cubicBezTo>
                      <a:pt x="2274" y="0"/>
                      <a:pt x="0" y="4547"/>
                      <a:pt x="0" y="10800"/>
                    </a:cubicBezTo>
                    <a:cubicBezTo>
                      <a:pt x="0" y="16484"/>
                      <a:pt x="2274" y="21600"/>
                      <a:pt x="5400"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34" name="Google Shape;547;p53"/>
              <p:cNvSpPr/>
              <p:nvPr/>
            </p:nvSpPr>
            <p:spPr>
              <a:xfrm>
                <a:off x="926891" y="193172"/>
                <a:ext cx="88116" cy="44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4547"/>
                      <a:pt x="19075" y="0"/>
                      <a:pt x="16270" y="0"/>
                    </a:cubicBezTo>
                    <a:cubicBezTo>
                      <a:pt x="5330" y="0"/>
                      <a:pt x="5330" y="0"/>
                      <a:pt x="5330" y="0"/>
                    </a:cubicBezTo>
                    <a:cubicBezTo>
                      <a:pt x="2525" y="0"/>
                      <a:pt x="0" y="4547"/>
                      <a:pt x="0" y="10800"/>
                    </a:cubicBezTo>
                    <a:cubicBezTo>
                      <a:pt x="0" y="16484"/>
                      <a:pt x="2525" y="21600"/>
                      <a:pt x="5330" y="21600"/>
                    </a:cubicBezTo>
                    <a:cubicBezTo>
                      <a:pt x="16270" y="21600"/>
                      <a:pt x="16270" y="21600"/>
                      <a:pt x="16270" y="21600"/>
                    </a:cubicBezTo>
                    <a:cubicBezTo>
                      <a:pt x="19075" y="21600"/>
                      <a:pt x="21600" y="16484"/>
                      <a:pt x="21600" y="108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sp>
          <p:nvSpPr>
            <p:cNvPr id="736" name="Google Shape;548;p53"/>
            <p:cNvSpPr/>
            <p:nvPr/>
          </p:nvSpPr>
          <p:spPr>
            <a:xfrm>
              <a:off x="3506934" y="511286"/>
              <a:ext cx="564303" cy="564303"/>
            </a:xfrm>
            <a:prstGeom prst="ellipse">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737" name="Google Shape;549;p53"/>
            <p:cNvSpPr/>
            <p:nvPr/>
          </p:nvSpPr>
          <p:spPr>
            <a:xfrm>
              <a:off x="3057682" y="2487007"/>
              <a:ext cx="564303" cy="564303"/>
            </a:xfrm>
            <a:prstGeom prst="ellipse">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grpSp>
        <p:nvGrpSpPr>
          <p:cNvPr id="751" name="Google Shape;550;p53"/>
          <p:cNvGrpSpPr/>
          <p:nvPr/>
        </p:nvGrpSpPr>
        <p:grpSpPr>
          <a:xfrm>
            <a:off x="3772677" y="1884122"/>
            <a:ext cx="409133" cy="309278"/>
            <a:chOff x="0" y="0"/>
            <a:chExt cx="409131" cy="309277"/>
          </a:xfrm>
        </p:grpSpPr>
        <p:sp>
          <p:nvSpPr>
            <p:cNvPr id="739" name="Google Shape;551;p53"/>
            <p:cNvSpPr/>
            <p:nvPr/>
          </p:nvSpPr>
          <p:spPr>
            <a:xfrm>
              <a:off x="99101" y="196781"/>
              <a:ext cx="198206" cy="1124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27" y="129"/>
                  </a:moveTo>
                  <a:cubicBezTo>
                    <a:pt x="15649" y="0"/>
                    <a:pt x="15649" y="0"/>
                    <a:pt x="15649" y="0"/>
                  </a:cubicBezTo>
                  <a:cubicBezTo>
                    <a:pt x="15355" y="580"/>
                    <a:pt x="15355" y="580"/>
                    <a:pt x="15355" y="580"/>
                  </a:cubicBezTo>
                  <a:cubicBezTo>
                    <a:pt x="14216" y="2966"/>
                    <a:pt x="12563" y="4320"/>
                    <a:pt x="10800" y="4320"/>
                  </a:cubicBezTo>
                  <a:cubicBezTo>
                    <a:pt x="9037" y="4320"/>
                    <a:pt x="7384" y="2966"/>
                    <a:pt x="6245" y="580"/>
                  </a:cubicBezTo>
                  <a:cubicBezTo>
                    <a:pt x="5951" y="0"/>
                    <a:pt x="5951" y="0"/>
                    <a:pt x="5951" y="0"/>
                  </a:cubicBezTo>
                  <a:cubicBezTo>
                    <a:pt x="5473" y="129"/>
                    <a:pt x="5473" y="129"/>
                    <a:pt x="5473" y="129"/>
                  </a:cubicBezTo>
                  <a:cubicBezTo>
                    <a:pt x="2314" y="1096"/>
                    <a:pt x="0" y="5867"/>
                    <a:pt x="0" y="11541"/>
                  </a:cubicBezTo>
                  <a:cubicBezTo>
                    <a:pt x="0" y="21600"/>
                    <a:pt x="0" y="21600"/>
                    <a:pt x="0" y="21600"/>
                  </a:cubicBezTo>
                  <a:cubicBezTo>
                    <a:pt x="21600" y="21600"/>
                    <a:pt x="21600" y="21600"/>
                    <a:pt x="21600" y="21600"/>
                  </a:cubicBezTo>
                  <a:cubicBezTo>
                    <a:pt x="21600" y="11541"/>
                    <a:pt x="21600" y="11541"/>
                    <a:pt x="21600" y="11541"/>
                  </a:cubicBezTo>
                  <a:cubicBezTo>
                    <a:pt x="21600" y="5867"/>
                    <a:pt x="19286" y="1096"/>
                    <a:pt x="16127" y="129"/>
                  </a:cubicBezTo>
                  <a:close/>
                  <a:moveTo>
                    <a:pt x="1616" y="18699"/>
                  </a:moveTo>
                  <a:cubicBezTo>
                    <a:pt x="1616" y="11541"/>
                    <a:pt x="1616" y="11541"/>
                    <a:pt x="1616" y="11541"/>
                  </a:cubicBezTo>
                  <a:cubicBezTo>
                    <a:pt x="1616" y="7544"/>
                    <a:pt x="3159" y="4127"/>
                    <a:pt x="5327" y="3095"/>
                  </a:cubicBezTo>
                  <a:cubicBezTo>
                    <a:pt x="6759" y="5739"/>
                    <a:pt x="8743" y="7221"/>
                    <a:pt x="10800" y="7221"/>
                  </a:cubicBezTo>
                  <a:cubicBezTo>
                    <a:pt x="12857" y="7221"/>
                    <a:pt x="14841" y="5739"/>
                    <a:pt x="16273" y="3095"/>
                  </a:cubicBezTo>
                  <a:cubicBezTo>
                    <a:pt x="18441" y="4127"/>
                    <a:pt x="19947" y="7544"/>
                    <a:pt x="19947" y="11541"/>
                  </a:cubicBezTo>
                  <a:cubicBezTo>
                    <a:pt x="19947" y="18699"/>
                    <a:pt x="19947" y="18699"/>
                    <a:pt x="19947" y="18699"/>
                  </a:cubicBezTo>
                  <a:lnTo>
                    <a:pt x="1616" y="18699"/>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0" name="Google Shape;552;p53"/>
            <p:cNvSpPr/>
            <p:nvPr/>
          </p:nvSpPr>
          <p:spPr>
            <a:xfrm>
              <a:off x="141956" y="80938"/>
              <a:ext cx="113166" cy="113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14" y="21600"/>
                    <a:pt x="21600" y="16779"/>
                    <a:pt x="21600" y="10800"/>
                  </a:cubicBezTo>
                  <a:cubicBezTo>
                    <a:pt x="21600" y="4886"/>
                    <a:pt x="16714" y="0"/>
                    <a:pt x="10800" y="0"/>
                  </a:cubicBezTo>
                  <a:cubicBezTo>
                    <a:pt x="4821" y="0"/>
                    <a:pt x="0" y="4886"/>
                    <a:pt x="0" y="10800"/>
                  </a:cubicBezTo>
                  <a:cubicBezTo>
                    <a:pt x="0" y="16779"/>
                    <a:pt x="4821" y="21600"/>
                    <a:pt x="10800" y="21600"/>
                  </a:cubicBezTo>
                  <a:close/>
                  <a:moveTo>
                    <a:pt x="2893" y="10800"/>
                  </a:moveTo>
                  <a:cubicBezTo>
                    <a:pt x="2893" y="6429"/>
                    <a:pt x="6429" y="2893"/>
                    <a:pt x="10800" y="2893"/>
                  </a:cubicBezTo>
                  <a:cubicBezTo>
                    <a:pt x="15171" y="2893"/>
                    <a:pt x="18707" y="6429"/>
                    <a:pt x="18707" y="10800"/>
                  </a:cubicBezTo>
                  <a:cubicBezTo>
                    <a:pt x="18707" y="15171"/>
                    <a:pt x="15171" y="18771"/>
                    <a:pt x="10800" y="18771"/>
                  </a:cubicBezTo>
                  <a:cubicBezTo>
                    <a:pt x="6429" y="18771"/>
                    <a:pt x="2893" y="15171"/>
                    <a:pt x="2893" y="108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1" name="Google Shape;553;p53"/>
            <p:cNvSpPr/>
            <p:nvPr/>
          </p:nvSpPr>
          <p:spPr>
            <a:xfrm>
              <a:off x="46872" y="135846"/>
              <a:ext cx="80355" cy="83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10" y="0"/>
                    <a:pt x="0" y="4654"/>
                    <a:pt x="0" y="10449"/>
                  </a:cubicBezTo>
                  <a:cubicBezTo>
                    <a:pt x="0" y="11063"/>
                    <a:pt x="0" y="11063"/>
                    <a:pt x="0" y="11063"/>
                  </a:cubicBezTo>
                  <a:cubicBezTo>
                    <a:pt x="0" y="16859"/>
                    <a:pt x="4810" y="21600"/>
                    <a:pt x="10800" y="21600"/>
                  </a:cubicBezTo>
                  <a:cubicBezTo>
                    <a:pt x="16790" y="21600"/>
                    <a:pt x="21600" y="16859"/>
                    <a:pt x="21600" y="11063"/>
                  </a:cubicBezTo>
                  <a:cubicBezTo>
                    <a:pt x="21600" y="10449"/>
                    <a:pt x="21600" y="10449"/>
                    <a:pt x="21600" y="10449"/>
                  </a:cubicBezTo>
                  <a:cubicBezTo>
                    <a:pt x="21600" y="4654"/>
                    <a:pt x="16790" y="0"/>
                    <a:pt x="10800" y="0"/>
                  </a:cubicBezTo>
                  <a:close/>
                  <a:moveTo>
                    <a:pt x="17607" y="10449"/>
                  </a:moveTo>
                  <a:cubicBezTo>
                    <a:pt x="17607" y="11063"/>
                    <a:pt x="17607" y="11063"/>
                    <a:pt x="17607" y="11063"/>
                  </a:cubicBezTo>
                  <a:cubicBezTo>
                    <a:pt x="17607" y="14751"/>
                    <a:pt x="14521" y="17649"/>
                    <a:pt x="10800" y="17649"/>
                  </a:cubicBezTo>
                  <a:cubicBezTo>
                    <a:pt x="7079" y="17649"/>
                    <a:pt x="3993" y="14751"/>
                    <a:pt x="3993" y="11063"/>
                  </a:cubicBezTo>
                  <a:cubicBezTo>
                    <a:pt x="3993" y="10449"/>
                    <a:pt x="3993" y="10449"/>
                    <a:pt x="3993" y="10449"/>
                  </a:cubicBezTo>
                  <a:cubicBezTo>
                    <a:pt x="3993" y="6849"/>
                    <a:pt x="7079" y="3863"/>
                    <a:pt x="10800" y="3863"/>
                  </a:cubicBezTo>
                  <a:cubicBezTo>
                    <a:pt x="14521" y="3863"/>
                    <a:pt x="17607" y="6849"/>
                    <a:pt x="17607" y="10449"/>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2" name="Google Shape;554;p53"/>
            <p:cNvSpPr/>
            <p:nvPr/>
          </p:nvSpPr>
          <p:spPr>
            <a:xfrm>
              <a:off x="14731" y="214861"/>
              <a:ext cx="81025" cy="944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3" y="3997"/>
                  </a:moveTo>
                  <a:cubicBezTo>
                    <a:pt x="17388" y="4381"/>
                    <a:pt x="13265" y="2998"/>
                    <a:pt x="11383" y="922"/>
                  </a:cubicBezTo>
                  <a:cubicBezTo>
                    <a:pt x="10576" y="0"/>
                    <a:pt x="10576" y="0"/>
                    <a:pt x="10576" y="0"/>
                  </a:cubicBezTo>
                  <a:cubicBezTo>
                    <a:pt x="9321" y="307"/>
                    <a:pt x="9321" y="307"/>
                    <a:pt x="9321" y="307"/>
                  </a:cubicBezTo>
                  <a:cubicBezTo>
                    <a:pt x="3854" y="1537"/>
                    <a:pt x="0" y="5996"/>
                    <a:pt x="0" y="10915"/>
                  </a:cubicBezTo>
                  <a:cubicBezTo>
                    <a:pt x="0" y="21600"/>
                    <a:pt x="0" y="21600"/>
                    <a:pt x="0" y="21600"/>
                  </a:cubicBezTo>
                  <a:cubicBezTo>
                    <a:pt x="21331" y="21600"/>
                    <a:pt x="21331" y="21600"/>
                    <a:pt x="21331" y="21600"/>
                  </a:cubicBezTo>
                  <a:cubicBezTo>
                    <a:pt x="21331" y="18141"/>
                    <a:pt x="21331" y="18141"/>
                    <a:pt x="21331" y="18141"/>
                  </a:cubicBezTo>
                  <a:cubicBezTo>
                    <a:pt x="3944" y="18141"/>
                    <a:pt x="3944" y="18141"/>
                    <a:pt x="3944" y="18141"/>
                  </a:cubicBezTo>
                  <a:cubicBezTo>
                    <a:pt x="3944" y="10915"/>
                    <a:pt x="3944" y="10915"/>
                    <a:pt x="3944" y="10915"/>
                  </a:cubicBezTo>
                  <a:cubicBezTo>
                    <a:pt x="3944" y="7994"/>
                    <a:pt x="6095" y="5150"/>
                    <a:pt x="9232" y="3997"/>
                  </a:cubicBezTo>
                  <a:cubicBezTo>
                    <a:pt x="12189" y="6457"/>
                    <a:pt x="17119" y="7841"/>
                    <a:pt x="21331" y="7379"/>
                  </a:cubicBezTo>
                  <a:cubicBezTo>
                    <a:pt x="21600" y="7379"/>
                    <a:pt x="21600" y="7379"/>
                    <a:pt x="21600" y="7379"/>
                  </a:cubicBezTo>
                  <a:cubicBezTo>
                    <a:pt x="21062" y="3997"/>
                    <a:pt x="21062" y="3997"/>
                    <a:pt x="21062" y="3997"/>
                  </a:cubicBezTo>
                  <a:lnTo>
                    <a:pt x="20883" y="3997"/>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3" name="Google Shape;555;p53"/>
            <p:cNvSpPr/>
            <p:nvPr/>
          </p:nvSpPr>
          <p:spPr>
            <a:xfrm>
              <a:off x="269181" y="74912"/>
              <a:ext cx="139951" cy="121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104"/>
                  </a:moveTo>
                  <a:cubicBezTo>
                    <a:pt x="21600" y="9095"/>
                    <a:pt x="21600" y="5983"/>
                    <a:pt x="21600" y="3052"/>
                  </a:cubicBezTo>
                  <a:cubicBezTo>
                    <a:pt x="21600" y="1616"/>
                    <a:pt x="20873" y="479"/>
                    <a:pt x="19783" y="120"/>
                  </a:cubicBezTo>
                  <a:cubicBezTo>
                    <a:pt x="19471" y="0"/>
                    <a:pt x="19160" y="0"/>
                    <a:pt x="18952" y="0"/>
                  </a:cubicBezTo>
                  <a:cubicBezTo>
                    <a:pt x="13552" y="0"/>
                    <a:pt x="8100" y="0"/>
                    <a:pt x="2700" y="0"/>
                  </a:cubicBezTo>
                  <a:cubicBezTo>
                    <a:pt x="1142" y="0"/>
                    <a:pt x="52" y="1197"/>
                    <a:pt x="0" y="2872"/>
                  </a:cubicBezTo>
                  <a:cubicBezTo>
                    <a:pt x="0" y="6402"/>
                    <a:pt x="0" y="10112"/>
                    <a:pt x="0" y="14240"/>
                  </a:cubicBezTo>
                  <a:cubicBezTo>
                    <a:pt x="52" y="15676"/>
                    <a:pt x="935" y="16813"/>
                    <a:pt x="2181" y="17053"/>
                  </a:cubicBezTo>
                  <a:cubicBezTo>
                    <a:pt x="2388" y="17053"/>
                    <a:pt x="2596" y="17112"/>
                    <a:pt x="2856" y="17112"/>
                  </a:cubicBezTo>
                  <a:cubicBezTo>
                    <a:pt x="2960" y="17112"/>
                    <a:pt x="3063" y="17112"/>
                    <a:pt x="3167" y="17112"/>
                  </a:cubicBezTo>
                  <a:cubicBezTo>
                    <a:pt x="3167" y="17412"/>
                    <a:pt x="3167" y="17711"/>
                    <a:pt x="3167" y="17950"/>
                  </a:cubicBezTo>
                  <a:cubicBezTo>
                    <a:pt x="3167" y="18728"/>
                    <a:pt x="3167" y="19446"/>
                    <a:pt x="3167" y="20164"/>
                  </a:cubicBezTo>
                  <a:cubicBezTo>
                    <a:pt x="3167" y="20882"/>
                    <a:pt x="3375" y="21301"/>
                    <a:pt x="3842" y="21540"/>
                  </a:cubicBezTo>
                  <a:cubicBezTo>
                    <a:pt x="3998" y="21540"/>
                    <a:pt x="4102" y="21600"/>
                    <a:pt x="4258" y="21600"/>
                  </a:cubicBezTo>
                  <a:cubicBezTo>
                    <a:pt x="4569" y="21600"/>
                    <a:pt x="4881" y="21420"/>
                    <a:pt x="5192" y="21002"/>
                  </a:cubicBezTo>
                  <a:cubicBezTo>
                    <a:pt x="5556" y="20523"/>
                    <a:pt x="5919" y="20044"/>
                    <a:pt x="6283" y="19566"/>
                  </a:cubicBezTo>
                  <a:cubicBezTo>
                    <a:pt x="6802" y="18907"/>
                    <a:pt x="7269" y="18189"/>
                    <a:pt x="7788" y="17531"/>
                  </a:cubicBezTo>
                  <a:cubicBezTo>
                    <a:pt x="7996" y="17232"/>
                    <a:pt x="8256" y="17112"/>
                    <a:pt x="8619" y="17112"/>
                  </a:cubicBezTo>
                  <a:cubicBezTo>
                    <a:pt x="8619" y="17112"/>
                    <a:pt x="8619" y="17112"/>
                    <a:pt x="8619" y="17112"/>
                  </a:cubicBezTo>
                  <a:cubicBezTo>
                    <a:pt x="11890" y="17112"/>
                    <a:pt x="15213" y="17112"/>
                    <a:pt x="18433" y="17112"/>
                  </a:cubicBezTo>
                  <a:cubicBezTo>
                    <a:pt x="18848" y="17112"/>
                    <a:pt x="18848" y="17112"/>
                    <a:pt x="18848" y="17112"/>
                  </a:cubicBezTo>
                  <a:cubicBezTo>
                    <a:pt x="20250" y="17112"/>
                    <a:pt x="21029" y="16454"/>
                    <a:pt x="21496" y="15018"/>
                  </a:cubicBezTo>
                  <a:cubicBezTo>
                    <a:pt x="21600" y="14540"/>
                    <a:pt x="21600" y="14001"/>
                    <a:pt x="21600" y="13463"/>
                  </a:cubicBezTo>
                  <a:cubicBezTo>
                    <a:pt x="21600" y="13343"/>
                    <a:pt x="21600" y="13223"/>
                    <a:pt x="21600" y="13104"/>
                  </a:cubicBezTo>
                  <a:close/>
                  <a:moveTo>
                    <a:pt x="4673" y="16694"/>
                  </a:moveTo>
                  <a:cubicBezTo>
                    <a:pt x="4673" y="16155"/>
                    <a:pt x="4621" y="15796"/>
                    <a:pt x="4465" y="15617"/>
                  </a:cubicBezTo>
                  <a:cubicBezTo>
                    <a:pt x="4258" y="15377"/>
                    <a:pt x="3998" y="15317"/>
                    <a:pt x="3531" y="15317"/>
                  </a:cubicBezTo>
                  <a:cubicBezTo>
                    <a:pt x="3531" y="15317"/>
                    <a:pt x="3531" y="15317"/>
                    <a:pt x="3531" y="15317"/>
                  </a:cubicBezTo>
                  <a:cubicBezTo>
                    <a:pt x="3219" y="15317"/>
                    <a:pt x="2960" y="15317"/>
                    <a:pt x="2648" y="15317"/>
                  </a:cubicBezTo>
                  <a:cubicBezTo>
                    <a:pt x="1973" y="15317"/>
                    <a:pt x="1506" y="14779"/>
                    <a:pt x="1506" y="14001"/>
                  </a:cubicBezTo>
                  <a:cubicBezTo>
                    <a:pt x="1506" y="13522"/>
                    <a:pt x="1506" y="13104"/>
                    <a:pt x="1506" y="12625"/>
                  </a:cubicBezTo>
                  <a:cubicBezTo>
                    <a:pt x="1506" y="12146"/>
                    <a:pt x="1506" y="11668"/>
                    <a:pt x="1506" y="11189"/>
                  </a:cubicBezTo>
                  <a:cubicBezTo>
                    <a:pt x="1506" y="9932"/>
                    <a:pt x="1506" y="8676"/>
                    <a:pt x="1506" y="7419"/>
                  </a:cubicBezTo>
                  <a:cubicBezTo>
                    <a:pt x="1506" y="6043"/>
                    <a:pt x="1506" y="4727"/>
                    <a:pt x="1558" y="3351"/>
                  </a:cubicBezTo>
                  <a:cubicBezTo>
                    <a:pt x="1558" y="2154"/>
                    <a:pt x="1869" y="1735"/>
                    <a:pt x="2908" y="1735"/>
                  </a:cubicBezTo>
                  <a:cubicBezTo>
                    <a:pt x="2908" y="1735"/>
                    <a:pt x="2908" y="1735"/>
                    <a:pt x="2908" y="1735"/>
                  </a:cubicBezTo>
                  <a:cubicBezTo>
                    <a:pt x="6283" y="1735"/>
                    <a:pt x="9658" y="1735"/>
                    <a:pt x="13033" y="1735"/>
                  </a:cubicBezTo>
                  <a:cubicBezTo>
                    <a:pt x="18692" y="1735"/>
                    <a:pt x="18692" y="1735"/>
                    <a:pt x="18692" y="1735"/>
                  </a:cubicBezTo>
                  <a:cubicBezTo>
                    <a:pt x="19731" y="1735"/>
                    <a:pt x="20094" y="2094"/>
                    <a:pt x="20094" y="3351"/>
                  </a:cubicBezTo>
                  <a:cubicBezTo>
                    <a:pt x="20094" y="4368"/>
                    <a:pt x="20094" y="5385"/>
                    <a:pt x="20094" y="6402"/>
                  </a:cubicBezTo>
                  <a:cubicBezTo>
                    <a:pt x="20094" y="8796"/>
                    <a:pt x="20094" y="11309"/>
                    <a:pt x="20094" y="13762"/>
                  </a:cubicBezTo>
                  <a:cubicBezTo>
                    <a:pt x="20094" y="14300"/>
                    <a:pt x="19990" y="14719"/>
                    <a:pt x="19783" y="14958"/>
                  </a:cubicBezTo>
                  <a:cubicBezTo>
                    <a:pt x="19523" y="15258"/>
                    <a:pt x="19212" y="15377"/>
                    <a:pt x="18744" y="15377"/>
                  </a:cubicBezTo>
                  <a:cubicBezTo>
                    <a:pt x="16615" y="15317"/>
                    <a:pt x="14435" y="15317"/>
                    <a:pt x="12358" y="15317"/>
                  </a:cubicBezTo>
                  <a:cubicBezTo>
                    <a:pt x="10956" y="15317"/>
                    <a:pt x="9554" y="15317"/>
                    <a:pt x="8100" y="15317"/>
                  </a:cubicBezTo>
                  <a:cubicBezTo>
                    <a:pt x="8100" y="15317"/>
                    <a:pt x="8100" y="15317"/>
                    <a:pt x="8100" y="15317"/>
                  </a:cubicBezTo>
                  <a:cubicBezTo>
                    <a:pt x="7633" y="15317"/>
                    <a:pt x="7269" y="15497"/>
                    <a:pt x="6958" y="15976"/>
                  </a:cubicBezTo>
                  <a:cubicBezTo>
                    <a:pt x="6438" y="16694"/>
                    <a:pt x="5867" y="17412"/>
                    <a:pt x="5244" y="18189"/>
                  </a:cubicBezTo>
                  <a:cubicBezTo>
                    <a:pt x="5088" y="18489"/>
                    <a:pt x="4881" y="18728"/>
                    <a:pt x="4673" y="19027"/>
                  </a:cubicBezTo>
                  <a:cubicBezTo>
                    <a:pt x="4673" y="18309"/>
                    <a:pt x="4673" y="18309"/>
                    <a:pt x="4673" y="18309"/>
                  </a:cubicBezTo>
                  <a:lnTo>
                    <a:pt x="4673" y="16694"/>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4" name="Google Shape;556;p53"/>
            <p:cNvSpPr/>
            <p:nvPr/>
          </p:nvSpPr>
          <p:spPr>
            <a:xfrm>
              <a:off x="316065" y="118447"/>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0800" y="21600"/>
                    <a:pt x="10800" y="21600"/>
                    <a:pt x="10800" y="21600"/>
                  </a:cubicBezTo>
                  <a:cubicBezTo>
                    <a:pt x="17153" y="21600"/>
                    <a:pt x="21600" y="17153"/>
                    <a:pt x="21600" y="11435"/>
                  </a:cubicBezTo>
                  <a:cubicBezTo>
                    <a:pt x="21600" y="8259"/>
                    <a:pt x="20329" y="5718"/>
                    <a:pt x="18424" y="3176"/>
                  </a:cubicBezTo>
                  <a:cubicBezTo>
                    <a:pt x="16518" y="1271"/>
                    <a:pt x="13341" y="0"/>
                    <a:pt x="10800" y="0"/>
                  </a:cubicBezTo>
                  <a:cubicBezTo>
                    <a:pt x="10800" y="0"/>
                    <a:pt x="10800" y="0"/>
                    <a:pt x="10800" y="0"/>
                  </a:cubicBezTo>
                  <a:cubicBezTo>
                    <a:pt x="5082" y="0"/>
                    <a:pt x="0" y="5082"/>
                    <a:pt x="0" y="10800"/>
                  </a:cubicBezTo>
                  <a:cubicBezTo>
                    <a:pt x="0" y="16518"/>
                    <a:pt x="4447" y="21600"/>
                    <a:pt x="10800"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5" name="Google Shape;557;p53"/>
            <p:cNvSpPr/>
            <p:nvPr/>
          </p:nvSpPr>
          <p:spPr>
            <a:xfrm>
              <a:off x="332805" y="118447"/>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0800" y="21600"/>
                    <a:pt x="10800" y="21600"/>
                    <a:pt x="10800" y="21600"/>
                  </a:cubicBezTo>
                  <a:cubicBezTo>
                    <a:pt x="17153" y="21600"/>
                    <a:pt x="21600" y="17153"/>
                    <a:pt x="21600" y="10800"/>
                  </a:cubicBezTo>
                  <a:cubicBezTo>
                    <a:pt x="21600" y="10800"/>
                    <a:pt x="21600" y="10800"/>
                    <a:pt x="21600" y="10800"/>
                  </a:cubicBezTo>
                  <a:cubicBezTo>
                    <a:pt x="21600" y="5082"/>
                    <a:pt x="17153" y="0"/>
                    <a:pt x="10800" y="0"/>
                  </a:cubicBezTo>
                  <a:cubicBezTo>
                    <a:pt x="10800" y="0"/>
                    <a:pt x="10800" y="0"/>
                    <a:pt x="10800" y="0"/>
                  </a:cubicBezTo>
                  <a:cubicBezTo>
                    <a:pt x="5082" y="0"/>
                    <a:pt x="0" y="5082"/>
                    <a:pt x="0" y="10800"/>
                  </a:cubicBezTo>
                  <a:cubicBezTo>
                    <a:pt x="0" y="13341"/>
                    <a:pt x="1271" y="16518"/>
                    <a:pt x="3176" y="18424"/>
                  </a:cubicBezTo>
                  <a:cubicBezTo>
                    <a:pt x="5082" y="20329"/>
                    <a:pt x="8259" y="21600"/>
                    <a:pt x="10800"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6" name="Google Shape;558;p53"/>
            <p:cNvSpPr/>
            <p:nvPr/>
          </p:nvSpPr>
          <p:spPr>
            <a:xfrm>
              <a:off x="350215" y="118447"/>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65" y="21600"/>
                  </a:moveTo>
                  <a:cubicBezTo>
                    <a:pt x="10800" y="21600"/>
                    <a:pt x="10800" y="21600"/>
                    <a:pt x="10800" y="21600"/>
                  </a:cubicBezTo>
                  <a:cubicBezTo>
                    <a:pt x="16518" y="21600"/>
                    <a:pt x="20965" y="17788"/>
                    <a:pt x="21600" y="12071"/>
                  </a:cubicBezTo>
                  <a:cubicBezTo>
                    <a:pt x="21600" y="8894"/>
                    <a:pt x="20965" y="5718"/>
                    <a:pt x="19059" y="3812"/>
                  </a:cubicBezTo>
                  <a:cubicBezTo>
                    <a:pt x="17153" y="1271"/>
                    <a:pt x="13976" y="0"/>
                    <a:pt x="11435" y="0"/>
                  </a:cubicBezTo>
                  <a:cubicBezTo>
                    <a:pt x="11435" y="0"/>
                    <a:pt x="11435" y="0"/>
                    <a:pt x="11435" y="0"/>
                  </a:cubicBezTo>
                  <a:cubicBezTo>
                    <a:pt x="11435" y="0"/>
                    <a:pt x="10800" y="0"/>
                    <a:pt x="10800" y="0"/>
                  </a:cubicBezTo>
                  <a:cubicBezTo>
                    <a:pt x="5082" y="0"/>
                    <a:pt x="635" y="5082"/>
                    <a:pt x="0" y="10800"/>
                  </a:cubicBezTo>
                  <a:cubicBezTo>
                    <a:pt x="0" y="13341"/>
                    <a:pt x="635" y="15882"/>
                    <a:pt x="2541" y="17788"/>
                  </a:cubicBezTo>
                  <a:cubicBezTo>
                    <a:pt x="4447" y="20329"/>
                    <a:pt x="7624" y="21600"/>
                    <a:pt x="10165" y="2160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7" name="Google Shape;559;p53"/>
            <p:cNvSpPr/>
            <p:nvPr/>
          </p:nvSpPr>
          <p:spPr>
            <a:xfrm>
              <a:off x="-1" y="0"/>
              <a:ext cx="140620" cy="121786"/>
            </a:xfrm>
            <a:custGeom>
              <a:avLst/>
              <a:gdLst/>
              <a:ahLst/>
              <a:cxnLst>
                <a:cxn ang="0">
                  <a:pos x="wd2" y="hd2"/>
                </a:cxn>
                <a:cxn ang="5400000">
                  <a:pos x="wd2" y="hd2"/>
                </a:cxn>
                <a:cxn ang="10800000">
                  <a:pos x="wd2" y="hd2"/>
                </a:cxn>
                <a:cxn ang="16200000">
                  <a:pos x="wd2" y="hd2"/>
                </a:cxn>
              </a:cxnLst>
              <a:rect l="0" t="0" r="r" b="b"/>
              <a:pathLst>
                <a:path w="21600" h="21585" fill="norm" stroke="1" extrusionOk="0">
                  <a:moveTo>
                    <a:pt x="3167" y="17097"/>
                  </a:moveTo>
                  <a:cubicBezTo>
                    <a:pt x="6387" y="17097"/>
                    <a:pt x="9710" y="17097"/>
                    <a:pt x="12981" y="17097"/>
                  </a:cubicBezTo>
                  <a:cubicBezTo>
                    <a:pt x="12981" y="17097"/>
                    <a:pt x="12981" y="17097"/>
                    <a:pt x="12981" y="17097"/>
                  </a:cubicBezTo>
                  <a:cubicBezTo>
                    <a:pt x="13344" y="17097"/>
                    <a:pt x="13604" y="17217"/>
                    <a:pt x="13812" y="17576"/>
                  </a:cubicBezTo>
                  <a:cubicBezTo>
                    <a:pt x="14331" y="18234"/>
                    <a:pt x="14798" y="18892"/>
                    <a:pt x="15317" y="19551"/>
                  </a:cubicBezTo>
                  <a:cubicBezTo>
                    <a:pt x="15681" y="20029"/>
                    <a:pt x="16044" y="20508"/>
                    <a:pt x="16408" y="21046"/>
                  </a:cubicBezTo>
                  <a:cubicBezTo>
                    <a:pt x="16719" y="21405"/>
                    <a:pt x="17031" y="21585"/>
                    <a:pt x="17342" y="21585"/>
                  </a:cubicBezTo>
                  <a:cubicBezTo>
                    <a:pt x="17498" y="21585"/>
                    <a:pt x="17602" y="21585"/>
                    <a:pt x="17758" y="21525"/>
                  </a:cubicBezTo>
                  <a:cubicBezTo>
                    <a:pt x="18225" y="21346"/>
                    <a:pt x="18433" y="20867"/>
                    <a:pt x="18433" y="20149"/>
                  </a:cubicBezTo>
                  <a:cubicBezTo>
                    <a:pt x="18433" y="19431"/>
                    <a:pt x="18433" y="18713"/>
                    <a:pt x="18433" y="17995"/>
                  </a:cubicBezTo>
                  <a:cubicBezTo>
                    <a:pt x="18433" y="17696"/>
                    <a:pt x="18433" y="17397"/>
                    <a:pt x="18433" y="17157"/>
                  </a:cubicBezTo>
                  <a:cubicBezTo>
                    <a:pt x="18537" y="17157"/>
                    <a:pt x="18640" y="17097"/>
                    <a:pt x="18744" y="17097"/>
                  </a:cubicBezTo>
                  <a:cubicBezTo>
                    <a:pt x="19004" y="17097"/>
                    <a:pt x="19212" y="17097"/>
                    <a:pt x="19419" y="17038"/>
                  </a:cubicBezTo>
                  <a:cubicBezTo>
                    <a:pt x="20665" y="16858"/>
                    <a:pt x="21600" y="15661"/>
                    <a:pt x="21600" y="14225"/>
                  </a:cubicBezTo>
                  <a:cubicBezTo>
                    <a:pt x="21600" y="10097"/>
                    <a:pt x="21600" y="6387"/>
                    <a:pt x="21600" y="2857"/>
                  </a:cubicBezTo>
                  <a:cubicBezTo>
                    <a:pt x="21548" y="1242"/>
                    <a:pt x="20458" y="45"/>
                    <a:pt x="18900" y="45"/>
                  </a:cubicBezTo>
                  <a:cubicBezTo>
                    <a:pt x="13760" y="-15"/>
                    <a:pt x="8671" y="-15"/>
                    <a:pt x="2648" y="45"/>
                  </a:cubicBezTo>
                  <a:cubicBezTo>
                    <a:pt x="2440" y="45"/>
                    <a:pt x="2129" y="45"/>
                    <a:pt x="1817" y="105"/>
                  </a:cubicBezTo>
                  <a:cubicBezTo>
                    <a:pt x="727" y="524"/>
                    <a:pt x="0" y="1601"/>
                    <a:pt x="0" y="3037"/>
                  </a:cubicBezTo>
                  <a:cubicBezTo>
                    <a:pt x="0" y="5968"/>
                    <a:pt x="0" y="9199"/>
                    <a:pt x="0" y="13148"/>
                  </a:cubicBezTo>
                  <a:cubicBezTo>
                    <a:pt x="0" y="13208"/>
                    <a:pt x="0" y="13328"/>
                    <a:pt x="0" y="13448"/>
                  </a:cubicBezTo>
                  <a:cubicBezTo>
                    <a:pt x="0" y="13986"/>
                    <a:pt x="0" y="14525"/>
                    <a:pt x="104" y="15003"/>
                  </a:cubicBezTo>
                  <a:cubicBezTo>
                    <a:pt x="571" y="16439"/>
                    <a:pt x="1350" y="17097"/>
                    <a:pt x="2752" y="17097"/>
                  </a:cubicBezTo>
                  <a:lnTo>
                    <a:pt x="3167" y="17097"/>
                  </a:lnTo>
                  <a:close/>
                  <a:moveTo>
                    <a:pt x="16927" y="19012"/>
                  </a:moveTo>
                  <a:cubicBezTo>
                    <a:pt x="16719" y="18773"/>
                    <a:pt x="16563" y="18474"/>
                    <a:pt x="16356" y="18234"/>
                  </a:cubicBezTo>
                  <a:cubicBezTo>
                    <a:pt x="15733" y="17456"/>
                    <a:pt x="15213" y="16738"/>
                    <a:pt x="14642" y="15961"/>
                  </a:cubicBezTo>
                  <a:cubicBezTo>
                    <a:pt x="14331" y="15542"/>
                    <a:pt x="13967" y="15302"/>
                    <a:pt x="13500" y="15302"/>
                  </a:cubicBezTo>
                  <a:cubicBezTo>
                    <a:pt x="13500" y="15302"/>
                    <a:pt x="13500" y="15302"/>
                    <a:pt x="13500" y="15302"/>
                  </a:cubicBezTo>
                  <a:cubicBezTo>
                    <a:pt x="12098" y="15362"/>
                    <a:pt x="10696" y="15362"/>
                    <a:pt x="9294" y="15362"/>
                  </a:cubicBezTo>
                  <a:cubicBezTo>
                    <a:pt x="7165" y="15302"/>
                    <a:pt x="4985" y="15302"/>
                    <a:pt x="2856" y="15362"/>
                  </a:cubicBezTo>
                  <a:cubicBezTo>
                    <a:pt x="2856" y="15362"/>
                    <a:pt x="2856" y="15362"/>
                    <a:pt x="2856" y="15362"/>
                  </a:cubicBezTo>
                  <a:cubicBezTo>
                    <a:pt x="2388" y="15362"/>
                    <a:pt x="2077" y="15243"/>
                    <a:pt x="1817" y="14943"/>
                  </a:cubicBezTo>
                  <a:cubicBezTo>
                    <a:pt x="1610" y="14704"/>
                    <a:pt x="1506" y="14285"/>
                    <a:pt x="1506" y="13747"/>
                  </a:cubicBezTo>
                  <a:cubicBezTo>
                    <a:pt x="1506" y="11234"/>
                    <a:pt x="1506" y="8661"/>
                    <a:pt x="1506" y="6208"/>
                  </a:cubicBezTo>
                  <a:cubicBezTo>
                    <a:pt x="1506" y="3336"/>
                    <a:pt x="1506" y="3336"/>
                    <a:pt x="1506" y="3336"/>
                  </a:cubicBezTo>
                  <a:cubicBezTo>
                    <a:pt x="1506" y="2139"/>
                    <a:pt x="1869" y="1720"/>
                    <a:pt x="2908" y="1720"/>
                  </a:cubicBezTo>
                  <a:cubicBezTo>
                    <a:pt x="18692" y="1720"/>
                    <a:pt x="18692" y="1720"/>
                    <a:pt x="18692" y="1720"/>
                  </a:cubicBezTo>
                  <a:cubicBezTo>
                    <a:pt x="18692" y="1720"/>
                    <a:pt x="18692" y="1720"/>
                    <a:pt x="18692" y="1720"/>
                  </a:cubicBezTo>
                  <a:cubicBezTo>
                    <a:pt x="19731" y="1720"/>
                    <a:pt x="20094" y="2139"/>
                    <a:pt x="20094" y="3336"/>
                  </a:cubicBezTo>
                  <a:cubicBezTo>
                    <a:pt x="20094" y="4712"/>
                    <a:pt x="20094" y="6088"/>
                    <a:pt x="20094" y="7404"/>
                  </a:cubicBezTo>
                  <a:cubicBezTo>
                    <a:pt x="20094" y="8661"/>
                    <a:pt x="20094" y="9917"/>
                    <a:pt x="20094" y="11174"/>
                  </a:cubicBezTo>
                  <a:cubicBezTo>
                    <a:pt x="20094" y="11653"/>
                    <a:pt x="20094" y="12191"/>
                    <a:pt x="20094" y="12670"/>
                  </a:cubicBezTo>
                  <a:cubicBezTo>
                    <a:pt x="20094" y="13148"/>
                    <a:pt x="20094" y="13567"/>
                    <a:pt x="20094" y="13986"/>
                  </a:cubicBezTo>
                  <a:cubicBezTo>
                    <a:pt x="20094" y="14824"/>
                    <a:pt x="19627" y="15302"/>
                    <a:pt x="18952" y="15362"/>
                  </a:cubicBezTo>
                  <a:cubicBezTo>
                    <a:pt x="18692" y="15362"/>
                    <a:pt x="18485" y="15362"/>
                    <a:pt x="18225" y="15362"/>
                  </a:cubicBezTo>
                  <a:cubicBezTo>
                    <a:pt x="18173" y="15362"/>
                    <a:pt x="18121" y="15362"/>
                    <a:pt x="18069" y="15362"/>
                  </a:cubicBezTo>
                  <a:cubicBezTo>
                    <a:pt x="17602" y="15362"/>
                    <a:pt x="17342" y="15362"/>
                    <a:pt x="17135" y="15602"/>
                  </a:cubicBezTo>
                  <a:cubicBezTo>
                    <a:pt x="16979" y="15781"/>
                    <a:pt x="16927" y="16140"/>
                    <a:pt x="16927" y="16679"/>
                  </a:cubicBezTo>
                  <a:cubicBezTo>
                    <a:pt x="16927" y="18354"/>
                    <a:pt x="16927" y="18354"/>
                    <a:pt x="16927" y="18354"/>
                  </a:cubicBezTo>
                  <a:lnTo>
                    <a:pt x="16927" y="19012"/>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8" name="Google Shape;560;p53"/>
            <p:cNvSpPr/>
            <p:nvPr/>
          </p:nvSpPr>
          <p:spPr>
            <a:xfrm>
              <a:off x="81033" y="43117"/>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800" y="0"/>
                    <a:pt x="10800" y="0"/>
                    <a:pt x="10800" y="0"/>
                  </a:cubicBezTo>
                  <a:cubicBezTo>
                    <a:pt x="8259" y="0"/>
                    <a:pt x="5082" y="1271"/>
                    <a:pt x="3176" y="3812"/>
                  </a:cubicBezTo>
                  <a:cubicBezTo>
                    <a:pt x="1271" y="5718"/>
                    <a:pt x="0" y="8894"/>
                    <a:pt x="0" y="11435"/>
                  </a:cubicBezTo>
                  <a:cubicBezTo>
                    <a:pt x="0" y="17788"/>
                    <a:pt x="4447" y="21600"/>
                    <a:pt x="10800" y="21600"/>
                  </a:cubicBezTo>
                  <a:cubicBezTo>
                    <a:pt x="10800" y="21600"/>
                    <a:pt x="10800" y="21600"/>
                    <a:pt x="10800" y="21600"/>
                  </a:cubicBezTo>
                  <a:cubicBezTo>
                    <a:pt x="17153" y="21600"/>
                    <a:pt x="21600" y="17153"/>
                    <a:pt x="21600" y="10800"/>
                  </a:cubicBezTo>
                  <a:cubicBezTo>
                    <a:pt x="21600" y="5718"/>
                    <a:pt x="16518"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49" name="Google Shape;561;p53"/>
            <p:cNvSpPr/>
            <p:nvPr/>
          </p:nvSpPr>
          <p:spPr>
            <a:xfrm>
              <a:off x="64293" y="43117"/>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800" y="0"/>
                    <a:pt x="10800" y="0"/>
                    <a:pt x="10800" y="0"/>
                  </a:cubicBezTo>
                  <a:cubicBezTo>
                    <a:pt x="4447" y="635"/>
                    <a:pt x="0" y="5082"/>
                    <a:pt x="0" y="11435"/>
                  </a:cubicBezTo>
                  <a:cubicBezTo>
                    <a:pt x="0" y="17153"/>
                    <a:pt x="4447" y="21600"/>
                    <a:pt x="10800" y="21600"/>
                  </a:cubicBezTo>
                  <a:cubicBezTo>
                    <a:pt x="10800" y="21600"/>
                    <a:pt x="10800" y="21600"/>
                    <a:pt x="10800" y="21600"/>
                  </a:cubicBezTo>
                  <a:cubicBezTo>
                    <a:pt x="13341" y="21600"/>
                    <a:pt x="16518" y="20965"/>
                    <a:pt x="18424" y="18424"/>
                  </a:cubicBezTo>
                  <a:cubicBezTo>
                    <a:pt x="20329" y="16518"/>
                    <a:pt x="21600" y="13976"/>
                    <a:pt x="21600" y="10800"/>
                  </a:cubicBezTo>
                  <a:cubicBezTo>
                    <a:pt x="21600" y="5082"/>
                    <a:pt x="16518"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50" name="Google Shape;562;p53"/>
            <p:cNvSpPr/>
            <p:nvPr/>
          </p:nvSpPr>
          <p:spPr>
            <a:xfrm>
              <a:off x="46883" y="43451"/>
              <a:ext cx="1270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800" y="0"/>
                    <a:pt x="10165" y="0"/>
                    <a:pt x="10165" y="0"/>
                  </a:cubicBezTo>
                  <a:cubicBezTo>
                    <a:pt x="7624" y="0"/>
                    <a:pt x="4447" y="1309"/>
                    <a:pt x="2541" y="3273"/>
                  </a:cubicBezTo>
                  <a:cubicBezTo>
                    <a:pt x="635" y="5236"/>
                    <a:pt x="0" y="8509"/>
                    <a:pt x="0" y="11782"/>
                  </a:cubicBezTo>
                  <a:cubicBezTo>
                    <a:pt x="635" y="17673"/>
                    <a:pt x="5082" y="21600"/>
                    <a:pt x="10800" y="21600"/>
                  </a:cubicBezTo>
                  <a:cubicBezTo>
                    <a:pt x="10800" y="21600"/>
                    <a:pt x="11435" y="21600"/>
                    <a:pt x="11435" y="21600"/>
                  </a:cubicBezTo>
                  <a:cubicBezTo>
                    <a:pt x="13976" y="21600"/>
                    <a:pt x="17153" y="20291"/>
                    <a:pt x="19059" y="18327"/>
                  </a:cubicBezTo>
                  <a:cubicBezTo>
                    <a:pt x="20965" y="15709"/>
                    <a:pt x="21600" y="13091"/>
                    <a:pt x="21600" y="10473"/>
                  </a:cubicBezTo>
                  <a:cubicBezTo>
                    <a:pt x="20965" y="4582"/>
                    <a:pt x="16518" y="0"/>
                    <a:pt x="10800" y="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754" name="Google Shape;563;p53"/>
          <p:cNvGrpSpPr/>
          <p:nvPr/>
        </p:nvGrpSpPr>
        <p:grpSpPr>
          <a:xfrm>
            <a:off x="3278172" y="1151859"/>
            <a:ext cx="564305" cy="564306"/>
            <a:chOff x="-1" y="-1"/>
            <a:chExt cx="564304" cy="564304"/>
          </a:xfrm>
        </p:grpSpPr>
        <p:sp>
          <p:nvSpPr>
            <p:cNvPr id="752" name="Google Shape;564;p53"/>
            <p:cNvSpPr/>
            <p:nvPr/>
          </p:nvSpPr>
          <p:spPr>
            <a:xfrm>
              <a:off x="-2" y="-2"/>
              <a:ext cx="564306" cy="564306"/>
            </a:xfrm>
            <a:prstGeom prst="ellipse">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sp>
          <p:nvSpPr>
            <p:cNvPr id="753" name="Google Shape;565;p53"/>
            <p:cNvSpPr/>
            <p:nvPr/>
          </p:nvSpPr>
          <p:spPr>
            <a:xfrm>
              <a:off x="106956" y="121989"/>
              <a:ext cx="350445" cy="320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1" y="0"/>
                  </a:moveTo>
                  <a:cubicBezTo>
                    <a:pt x="4008" y="0"/>
                    <a:pt x="3786" y="243"/>
                    <a:pt x="3786" y="485"/>
                  </a:cubicBezTo>
                  <a:cubicBezTo>
                    <a:pt x="3786" y="11649"/>
                    <a:pt x="3786" y="11649"/>
                    <a:pt x="3786" y="11649"/>
                  </a:cubicBezTo>
                  <a:cubicBezTo>
                    <a:pt x="668" y="11649"/>
                    <a:pt x="668" y="11649"/>
                    <a:pt x="668" y="11649"/>
                  </a:cubicBezTo>
                  <a:cubicBezTo>
                    <a:pt x="223" y="11649"/>
                    <a:pt x="0" y="11892"/>
                    <a:pt x="0" y="12135"/>
                  </a:cubicBezTo>
                  <a:cubicBezTo>
                    <a:pt x="0" y="18930"/>
                    <a:pt x="0" y="18930"/>
                    <a:pt x="0" y="18930"/>
                  </a:cubicBezTo>
                  <a:cubicBezTo>
                    <a:pt x="0" y="20387"/>
                    <a:pt x="1113" y="21600"/>
                    <a:pt x="2449" y="21600"/>
                  </a:cubicBezTo>
                  <a:cubicBezTo>
                    <a:pt x="19151" y="21600"/>
                    <a:pt x="19151" y="21600"/>
                    <a:pt x="19151" y="21600"/>
                  </a:cubicBezTo>
                  <a:cubicBezTo>
                    <a:pt x="20487" y="21600"/>
                    <a:pt x="21600" y="20387"/>
                    <a:pt x="21600" y="18930"/>
                  </a:cubicBezTo>
                  <a:cubicBezTo>
                    <a:pt x="21600" y="485"/>
                    <a:pt x="21600" y="485"/>
                    <a:pt x="21600" y="485"/>
                  </a:cubicBezTo>
                  <a:cubicBezTo>
                    <a:pt x="21600" y="243"/>
                    <a:pt x="21377" y="0"/>
                    <a:pt x="20932" y="0"/>
                  </a:cubicBezTo>
                  <a:lnTo>
                    <a:pt x="4231" y="0"/>
                  </a:lnTo>
                  <a:close/>
                  <a:moveTo>
                    <a:pt x="4899" y="971"/>
                  </a:moveTo>
                  <a:cubicBezTo>
                    <a:pt x="20487" y="971"/>
                    <a:pt x="20487" y="971"/>
                    <a:pt x="20487" y="971"/>
                  </a:cubicBezTo>
                  <a:cubicBezTo>
                    <a:pt x="20487" y="18930"/>
                    <a:pt x="20487" y="18930"/>
                    <a:pt x="20487" y="18930"/>
                  </a:cubicBezTo>
                  <a:cubicBezTo>
                    <a:pt x="20487" y="19658"/>
                    <a:pt x="19819" y="20387"/>
                    <a:pt x="19151" y="20387"/>
                  </a:cubicBezTo>
                  <a:cubicBezTo>
                    <a:pt x="4454" y="20387"/>
                    <a:pt x="4454" y="20387"/>
                    <a:pt x="4454" y="20387"/>
                  </a:cubicBezTo>
                  <a:cubicBezTo>
                    <a:pt x="4676" y="19901"/>
                    <a:pt x="4899" y="19416"/>
                    <a:pt x="4899" y="18930"/>
                  </a:cubicBezTo>
                  <a:lnTo>
                    <a:pt x="4899" y="971"/>
                  </a:lnTo>
                  <a:close/>
                  <a:moveTo>
                    <a:pt x="7126" y="2912"/>
                  </a:moveTo>
                  <a:cubicBezTo>
                    <a:pt x="6680" y="2912"/>
                    <a:pt x="6458" y="3155"/>
                    <a:pt x="6458" y="3398"/>
                  </a:cubicBezTo>
                  <a:cubicBezTo>
                    <a:pt x="6458" y="7524"/>
                    <a:pt x="6458" y="7524"/>
                    <a:pt x="6458" y="7524"/>
                  </a:cubicBezTo>
                  <a:cubicBezTo>
                    <a:pt x="6458" y="7766"/>
                    <a:pt x="6680" y="8009"/>
                    <a:pt x="7126" y="8009"/>
                  </a:cubicBezTo>
                  <a:cubicBezTo>
                    <a:pt x="12470" y="8009"/>
                    <a:pt x="12470" y="8009"/>
                    <a:pt x="12470" y="8009"/>
                  </a:cubicBezTo>
                  <a:cubicBezTo>
                    <a:pt x="12693" y="8009"/>
                    <a:pt x="12915" y="7766"/>
                    <a:pt x="12915" y="7524"/>
                  </a:cubicBezTo>
                  <a:cubicBezTo>
                    <a:pt x="12915" y="3398"/>
                    <a:pt x="12915" y="3398"/>
                    <a:pt x="12915" y="3398"/>
                  </a:cubicBezTo>
                  <a:cubicBezTo>
                    <a:pt x="12915" y="3155"/>
                    <a:pt x="12693" y="2912"/>
                    <a:pt x="12470" y="2912"/>
                  </a:cubicBezTo>
                  <a:lnTo>
                    <a:pt x="7126" y="2912"/>
                  </a:lnTo>
                  <a:close/>
                  <a:moveTo>
                    <a:pt x="14474" y="3398"/>
                  </a:moveTo>
                  <a:cubicBezTo>
                    <a:pt x="14252" y="3398"/>
                    <a:pt x="14029" y="3640"/>
                    <a:pt x="14029" y="3883"/>
                  </a:cubicBezTo>
                  <a:cubicBezTo>
                    <a:pt x="14029" y="4369"/>
                    <a:pt x="14252" y="4611"/>
                    <a:pt x="14474" y="4611"/>
                  </a:cubicBezTo>
                  <a:cubicBezTo>
                    <a:pt x="18260" y="4611"/>
                    <a:pt x="18260" y="4611"/>
                    <a:pt x="18260" y="4611"/>
                  </a:cubicBezTo>
                  <a:cubicBezTo>
                    <a:pt x="18705" y="4611"/>
                    <a:pt x="18928" y="4369"/>
                    <a:pt x="18928" y="3883"/>
                  </a:cubicBezTo>
                  <a:cubicBezTo>
                    <a:pt x="18928" y="3640"/>
                    <a:pt x="18705" y="3398"/>
                    <a:pt x="18260" y="3398"/>
                  </a:cubicBezTo>
                  <a:lnTo>
                    <a:pt x="14474" y="3398"/>
                  </a:lnTo>
                  <a:close/>
                  <a:moveTo>
                    <a:pt x="7571" y="3883"/>
                  </a:moveTo>
                  <a:cubicBezTo>
                    <a:pt x="11802" y="3883"/>
                    <a:pt x="11802" y="3883"/>
                    <a:pt x="11802" y="3883"/>
                  </a:cubicBezTo>
                  <a:cubicBezTo>
                    <a:pt x="11802" y="7038"/>
                    <a:pt x="11802" y="7038"/>
                    <a:pt x="11802" y="7038"/>
                  </a:cubicBezTo>
                  <a:cubicBezTo>
                    <a:pt x="7571" y="7038"/>
                    <a:pt x="7571" y="7038"/>
                    <a:pt x="7571" y="7038"/>
                  </a:cubicBezTo>
                  <a:lnTo>
                    <a:pt x="7571" y="3883"/>
                  </a:lnTo>
                  <a:close/>
                  <a:moveTo>
                    <a:pt x="14474" y="6310"/>
                  </a:moveTo>
                  <a:cubicBezTo>
                    <a:pt x="14252" y="6310"/>
                    <a:pt x="14029" y="6553"/>
                    <a:pt x="14029" y="7038"/>
                  </a:cubicBezTo>
                  <a:cubicBezTo>
                    <a:pt x="14029" y="7281"/>
                    <a:pt x="14252" y="7524"/>
                    <a:pt x="14474" y="7524"/>
                  </a:cubicBezTo>
                  <a:cubicBezTo>
                    <a:pt x="18260" y="7524"/>
                    <a:pt x="18260" y="7524"/>
                    <a:pt x="18260" y="7524"/>
                  </a:cubicBezTo>
                  <a:cubicBezTo>
                    <a:pt x="18705" y="7524"/>
                    <a:pt x="18928" y="7281"/>
                    <a:pt x="18928" y="7038"/>
                  </a:cubicBezTo>
                  <a:cubicBezTo>
                    <a:pt x="18928" y="6553"/>
                    <a:pt x="18705" y="6310"/>
                    <a:pt x="18260" y="6310"/>
                  </a:cubicBezTo>
                  <a:lnTo>
                    <a:pt x="14474" y="6310"/>
                  </a:lnTo>
                  <a:close/>
                  <a:moveTo>
                    <a:pt x="1113" y="12863"/>
                  </a:moveTo>
                  <a:cubicBezTo>
                    <a:pt x="3786" y="12863"/>
                    <a:pt x="3786" y="12863"/>
                    <a:pt x="3786" y="12863"/>
                  </a:cubicBezTo>
                  <a:cubicBezTo>
                    <a:pt x="3786" y="18930"/>
                    <a:pt x="3786" y="18930"/>
                    <a:pt x="3786" y="18930"/>
                  </a:cubicBezTo>
                  <a:cubicBezTo>
                    <a:pt x="3786" y="19658"/>
                    <a:pt x="3118" y="20387"/>
                    <a:pt x="2449" y="20387"/>
                  </a:cubicBezTo>
                  <a:cubicBezTo>
                    <a:pt x="1781" y="20387"/>
                    <a:pt x="1113" y="19658"/>
                    <a:pt x="1113" y="18930"/>
                  </a:cubicBezTo>
                  <a:lnTo>
                    <a:pt x="1113" y="12863"/>
                  </a:lnTo>
                  <a:close/>
                  <a:moveTo>
                    <a:pt x="7126" y="9951"/>
                  </a:moveTo>
                  <a:cubicBezTo>
                    <a:pt x="6680" y="9951"/>
                    <a:pt x="6458" y="10193"/>
                    <a:pt x="6458" y="10436"/>
                  </a:cubicBezTo>
                  <a:cubicBezTo>
                    <a:pt x="6458" y="10679"/>
                    <a:pt x="6680" y="10921"/>
                    <a:pt x="7126" y="10921"/>
                  </a:cubicBezTo>
                  <a:cubicBezTo>
                    <a:pt x="18260" y="10921"/>
                    <a:pt x="18260" y="10921"/>
                    <a:pt x="18260" y="10921"/>
                  </a:cubicBezTo>
                  <a:cubicBezTo>
                    <a:pt x="18705" y="10921"/>
                    <a:pt x="18928" y="10679"/>
                    <a:pt x="18928" y="10436"/>
                  </a:cubicBezTo>
                  <a:cubicBezTo>
                    <a:pt x="18928" y="10193"/>
                    <a:pt x="18705" y="9951"/>
                    <a:pt x="18260" y="9951"/>
                  </a:cubicBezTo>
                  <a:lnTo>
                    <a:pt x="7126" y="9951"/>
                  </a:lnTo>
                  <a:close/>
                  <a:moveTo>
                    <a:pt x="7126" y="13106"/>
                  </a:moveTo>
                  <a:cubicBezTo>
                    <a:pt x="6680" y="13106"/>
                    <a:pt x="6458" y="13348"/>
                    <a:pt x="6458" y="13591"/>
                  </a:cubicBezTo>
                  <a:cubicBezTo>
                    <a:pt x="6458" y="14076"/>
                    <a:pt x="6680" y="14319"/>
                    <a:pt x="7126" y="14319"/>
                  </a:cubicBezTo>
                  <a:cubicBezTo>
                    <a:pt x="18260" y="14319"/>
                    <a:pt x="18260" y="14319"/>
                    <a:pt x="18260" y="14319"/>
                  </a:cubicBezTo>
                  <a:cubicBezTo>
                    <a:pt x="18705" y="14319"/>
                    <a:pt x="18928" y="14076"/>
                    <a:pt x="18928" y="13591"/>
                  </a:cubicBezTo>
                  <a:cubicBezTo>
                    <a:pt x="18928" y="13348"/>
                    <a:pt x="18705" y="13106"/>
                    <a:pt x="18260" y="13106"/>
                  </a:cubicBezTo>
                  <a:lnTo>
                    <a:pt x="7126" y="13106"/>
                  </a:lnTo>
                  <a:close/>
                  <a:moveTo>
                    <a:pt x="7126" y="16261"/>
                  </a:moveTo>
                  <a:cubicBezTo>
                    <a:pt x="6680" y="16261"/>
                    <a:pt x="6458" y="16503"/>
                    <a:pt x="6458" y="16989"/>
                  </a:cubicBezTo>
                  <a:cubicBezTo>
                    <a:pt x="6458" y="17231"/>
                    <a:pt x="6680" y="17474"/>
                    <a:pt x="7126" y="17474"/>
                  </a:cubicBezTo>
                  <a:cubicBezTo>
                    <a:pt x="18260" y="17474"/>
                    <a:pt x="18260" y="17474"/>
                    <a:pt x="18260" y="17474"/>
                  </a:cubicBezTo>
                  <a:cubicBezTo>
                    <a:pt x="18705" y="17474"/>
                    <a:pt x="18928" y="17231"/>
                    <a:pt x="18928" y="16989"/>
                  </a:cubicBezTo>
                  <a:cubicBezTo>
                    <a:pt x="18928" y="16503"/>
                    <a:pt x="18705" y="16261"/>
                    <a:pt x="18260" y="16261"/>
                  </a:cubicBezTo>
                  <a:lnTo>
                    <a:pt x="7126" y="16261"/>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nvGrpSpPr>
          <p:cNvPr id="761" name="Google Shape;566;p53"/>
          <p:cNvGrpSpPr/>
          <p:nvPr/>
        </p:nvGrpSpPr>
        <p:grpSpPr>
          <a:xfrm>
            <a:off x="3627546" y="3146261"/>
            <a:ext cx="564305" cy="564305"/>
            <a:chOff x="-1" y="-1"/>
            <a:chExt cx="564304" cy="564304"/>
          </a:xfrm>
        </p:grpSpPr>
        <p:sp>
          <p:nvSpPr>
            <p:cNvPr id="755" name="Google Shape;567;p53"/>
            <p:cNvSpPr/>
            <p:nvPr/>
          </p:nvSpPr>
          <p:spPr>
            <a:xfrm>
              <a:off x="-2" y="-2"/>
              <a:ext cx="564306" cy="564306"/>
            </a:xfrm>
            <a:prstGeom prst="ellipse">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nvGrpSpPr>
            <p:cNvPr id="760" name="Google Shape;568;p53"/>
            <p:cNvGrpSpPr/>
            <p:nvPr/>
          </p:nvGrpSpPr>
          <p:grpSpPr>
            <a:xfrm>
              <a:off x="116901" y="120064"/>
              <a:ext cx="357200" cy="279375"/>
              <a:chOff x="0" y="0"/>
              <a:chExt cx="357199" cy="279374"/>
            </a:xfrm>
          </p:grpSpPr>
          <p:sp>
            <p:nvSpPr>
              <p:cNvPr id="756" name="Google Shape;569;p53"/>
              <p:cNvSpPr/>
              <p:nvPr/>
            </p:nvSpPr>
            <p:spPr>
              <a:xfrm>
                <a:off x="-1" y="142546"/>
                <a:ext cx="245779" cy="1368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1700"/>
                      <a:pt x="0" y="11700"/>
                      <a:pt x="0" y="11700"/>
                    </a:cubicBezTo>
                    <a:cubicBezTo>
                      <a:pt x="0" y="5850"/>
                      <a:pt x="2260" y="900"/>
                      <a:pt x="5526" y="0"/>
                    </a:cubicBezTo>
                    <a:cubicBezTo>
                      <a:pt x="5777" y="0"/>
                      <a:pt x="5777" y="0"/>
                      <a:pt x="5777" y="0"/>
                    </a:cubicBezTo>
                    <a:cubicBezTo>
                      <a:pt x="6028" y="450"/>
                      <a:pt x="6028" y="450"/>
                      <a:pt x="6028" y="450"/>
                    </a:cubicBezTo>
                    <a:cubicBezTo>
                      <a:pt x="7284" y="3150"/>
                      <a:pt x="9042" y="4500"/>
                      <a:pt x="10800" y="4500"/>
                    </a:cubicBezTo>
                    <a:cubicBezTo>
                      <a:pt x="12558" y="4500"/>
                      <a:pt x="14316" y="3150"/>
                      <a:pt x="15321" y="450"/>
                    </a:cubicBezTo>
                    <a:cubicBezTo>
                      <a:pt x="15572" y="0"/>
                      <a:pt x="15572" y="0"/>
                      <a:pt x="15572" y="0"/>
                    </a:cubicBezTo>
                    <a:cubicBezTo>
                      <a:pt x="16074" y="0"/>
                      <a:pt x="16074" y="0"/>
                      <a:pt x="16074" y="0"/>
                    </a:cubicBezTo>
                    <a:cubicBezTo>
                      <a:pt x="19088" y="900"/>
                      <a:pt x="21600" y="5850"/>
                      <a:pt x="21600" y="11700"/>
                    </a:cubicBezTo>
                    <a:lnTo>
                      <a:pt x="21600" y="21600"/>
                    </a:lnTo>
                    <a:close/>
                    <a:moveTo>
                      <a:pt x="1507" y="18900"/>
                    </a:moveTo>
                    <a:cubicBezTo>
                      <a:pt x="20093" y="18900"/>
                      <a:pt x="20093" y="18900"/>
                      <a:pt x="20093" y="18900"/>
                    </a:cubicBezTo>
                    <a:cubicBezTo>
                      <a:pt x="20093" y="11700"/>
                      <a:pt x="20093" y="11700"/>
                      <a:pt x="20093" y="11700"/>
                    </a:cubicBezTo>
                    <a:cubicBezTo>
                      <a:pt x="20093" y="7200"/>
                      <a:pt x="18586" y="3600"/>
                      <a:pt x="16326" y="2700"/>
                    </a:cubicBezTo>
                    <a:cubicBezTo>
                      <a:pt x="14819" y="5400"/>
                      <a:pt x="12809" y="6750"/>
                      <a:pt x="10800" y="6750"/>
                    </a:cubicBezTo>
                    <a:cubicBezTo>
                      <a:pt x="8791" y="6750"/>
                      <a:pt x="6781" y="5400"/>
                      <a:pt x="5274" y="2700"/>
                    </a:cubicBezTo>
                    <a:cubicBezTo>
                      <a:pt x="3014" y="3600"/>
                      <a:pt x="1507" y="7200"/>
                      <a:pt x="1507" y="11700"/>
                    </a:cubicBezTo>
                    <a:lnTo>
                      <a:pt x="1507" y="1890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57" name="Google Shape;570;p53"/>
              <p:cNvSpPr/>
              <p:nvPr/>
            </p:nvSpPr>
            <p:spPr>
              <a:xfrm>
                <a:off x="54885" y="-1"/>
                <a:ext cx="136821" cy="136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6650"/>
                      <a:pt x="0" y="10800"/>
                    </a:cubicBezTo>
                    <a:cubicBezTo>
                      <a:pt x="0" y="4500"/>
                      <a:pt x="4950" y="0"/>
                      <a:pt x="10800" y="0"/>
                    </a:cubicBezTo>
                    <a:cubicBezTo>
                      <a:pt x="16650" y="0"/>
                      <a:pt x="21600" y="4500"/>
                      <a:pt x="21600" y="10800"/>
                    </a:cubicBezTo>
                    <a:cubicBezTo>
                      <a:pt x="21600" y="16650"/>
                      <a:pt x="16650" y="21600"/>
                      <a:pt x="10800" y="21600"/>
                    </a:cubicBezTo>
                    <a:close/>
                    <a:moveTo>
                      <a:pt x="10800" y="2250"/>
                    </a:moveTo>
                    <a:cubicBezTo>
                      <a:pt x="6300" y="2250"/>
                      <a:pt x="2250" y="6300"/>
                      <a:pt x="2250" y="10800"/>
                    </a:cubicBezTo>
                    <a:cubicBezTo>
                      <a:pt x="2250" y="15300"/>
                      <a:pt x="6300" y="18900"/>
                      <a:pt x="10800" y="18900"/>
                    </a:cubicBezTo>
                    <a:cubicBezTo>
                      <a:pt x="15300" y="18900"/>
                      <a:pt x="18900" y="15300"/>
                      <a:pt x="18900" y="10800"/>
                    </a:cubicBezTo>
                    <a:cubicBezTo>
                      <a:pt x="18900" y="6300"/>
                      <a:pt x="15300" y="2250"/>
                      <a:pt x="10800" y="2250"/>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58" name="Google Shape;571;p53"/>
              <p:cNvSpPr/>
              <p:nvPr/>
            </p:nvSpPr>
            <p:spPr>
              <a:xfrm>
                <a:off x="220378" y="65541"/>
                <a:ext cx="96677" cy="99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5082" y="21600"/>
                      <a:pt x="0" y="17280"/>
                      <a:pt x="0" y="11109"/>
                    </a:cubicBezTo>
                    <a:cubicBezTo>
                      <a:pt x="0" y="10491"/>
                      <a:pt x="0" y="10491"/>
                      <a:pt x="0" y="10491"/>
                    </a:cubicBezTo>
                    <a:cubicBezTo>
                      <a:pt x="0" y="4937"/>
                      <a:pt x="5082" y="0"/>
                      <a:pt x="10800" y="0"/>
                    </a:cubicBezTo>
                    <a:cubicBezTo>
                      <a:pt x="17153" y="0"/>
                      <a:pt x="21600" y="4937"/>
                      <a:pt x="21600" y="10491"/>
                    </a:cubicBezTo>
                    <a:cubicBezTo>
                      <a:pt x="21600" y="11109"/>
                      <a:pt x="21600" y="11109"/>
                      <a:pt x="21600" y="11109"/>
                    </a:cubicBezTo>
                    <a:cubicBezTo>
                      <a:pt x="21600" y="17280"/>
                      <a:pt x="17153" y="21600"/>
                      <a:pt x="10800" y="21600"/>
                    </a:cubicBezTo>
                    <a:close/>
                    <a:moveTo>
                      <a:pt x="10800" y="3703"/>
                    </a:moveTo>
                    <a:cubicBezTo>
                      <a:pt x="6988" y="3703"/>
                      <a:pt x="3812" y="6789"/>
                      <a:pt x="3812" y="10491"/>
                    </a:cubicBezTo>
                    <a:cubicBezTo>
                      <a:pt x="3812" y="11109"/>
                      <a:pt x="3812" y="11109"/>
                      <a:pt x="3812" y="11109"/>
                    </a:cubicBezTo>
                    <a:cubicBezTo>
                      <a:pt x="3812" y="15429"/>
                      <a:pt x="6988" y="18514"/>
                      <a:pt x="10800" y="18514"/>
                    </a:cubicBezTo>
                    <a:cubicBezTo>
                      <a:pt x="15247" y="18514"/>
                      <a:pt x="18424" y="15429"/>
                      <a:pt x="18424" y="11109"/>
                    </a:cubicBezTo>
                    <a:cubicBezTo>
                      <a:pt x="18424" y="10491"/>
                      <a:pt x="18424" y="10491"/>
                      <a:pt x="18424" y="10491"/>
                    </a:cubicBezTo>
                    <a:cubicBezTo>
                      <a:pt x="18424" y="6789"/>
                      <a:pt x="15247" y="3703"/>
                      <a:pt x="10800" y="3703"/>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59" name="Google Shape;572;p53"/>
              <p:cNvSpPr/>
              <p:nvPr/>
            </p:nvSpPr>
            <p:spPr>
              <a:xfrm>
                <a:off x="260522" y="164673"/>
                <a:ext cx="96677" cy="1138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8360"/>
                      <a:pt x="0" y="18360"/>
                      <a:pt x="0" y="18360"/>
                    </a:cubicBezTo>
                    <a:cubicBezTo>
                      <a:pt x="18424" y="18360"/>
                      <a:pt x="18424" y="18360"/>
                      <a:pt x="18424" y="18360"/>
                    </a:cubicBezTo>
                    <a:cubicBezTo>
                      <a:pt x="18424" y="10800"/>
                      <a:pt x="18424" y="10800"/>
                      <a:pt x="18424" y="10800"/>
                    </a:cubicBezTo>
                    <a:cubicBezTo>
                      <a:pt x="18424" y="7560"/>
                      <a:pt x="15882" y="4860"/>
                      <a:pt x="12706" y="3240"/>
                    </a:cubicBezTo>
                    <a:cubicBezTo>
                      <a:pt x="9529" y="5940"/>
                      <a:pt x="4447" y="7560"/>
                      <a:pt x="0" y="7020"/>
                    </a:cubicBezTo>
                    <a:cubicBezTo>
                      <a:pt x="635" y="3780"/>
                      <a:pt x="635" y="3780"/>
                      <a:pt x="635" y="3780"/>
                    </a:cubicBezTo>
                    <a:cubicBezTo>
                      <a:pt x="3812" y="4320"/>
                      <a:pt x="8259" y="2700"/>
                      <a:pt x="10165" y="540"/>
                    </a:cubicBezTo>
                    <a:cubicBezTo>
                      <a:pt x="11435" y="0"/>
                      <a:pt x="11435" y="0"/>
                      <a:pt x="11435" y="0"/>
                    </a:cubicBezTo>
                    <a:cubicBezTo>
                      <a:pt x="12071" y="0"/>
                      <a:pt x="12071" y="0"/>
                      <a:pt x="12071" y="0"/>
                    </a:cubicBezTo>
                    <a:cubicBezTo>
                      <a:pt x="17788" y="1620"/>
                      <a:pt x="21600" y="5940"/>
                      <a:pt x="21600" y="10800"/>
                    </a:cubicBezTo>
                    <a:lnTo>
                      <a:pt x="21600" y="21600"/>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grpSp>
        <p:nvGrpSpPr>
          <p:cNvPr id="766" name="Google Shape;573;p53"/>
          <p:cNvGrpSpPr/>
          <p:nvPr/>
        </p:nvGrpSpPr>
        <p:grpSpPr>
          <a:xfrm>
            <a:off x="3847271" y="2424239"/>
            <a:ext cx="564305" cy="564305"/>
            <a:chOff x="-1" y="-1"/>
            <a:chExt cx="564304" cy="564304"/>
          </a:xfrm>
        </p:grpSpPr>
        <p:sp>
          <p:nvSpPr>
            <p:cNvPr id="762" name="Google Shape;574;p53"/>
            <p:cNvSpPr/>
            <p:nvPr/>
          </p:nvSpPr>
          <p:spPr>
            <a:xfrm>
              <a:off x="-2" y="-2"/>
              <a:ext cx="564306" cy="564306"/>
            </a:xfrm>
            <a:prstGeom prst="ellipse">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grpSp>
          <p:nvGrpSpPr>
            <p:cNvPr id="765" name="Google Shape;575;p53"/>
            <p:cNvGrpSpPr/>
            <p:nvPr/>
          </p:nvGrpSpPr>
          <p:grpSpPr>
            <a:xfrm>
              <a:off x="73691" y="151288"/>
              <a:ext cx="416522" cy="261652"/>
              <a:chOff x="0" y="-1"/>
              <a:chExt cx="416521" cy="261651"/>
            </a:xfrm>
          </p:grpSpPr>
          <p:sp>
            <p:nvSpPr>
              <p:cNvPr id="763" name="Google Shape;576;p53"/>
              <p:cNvSpPr/>
              <p:nvPr/>
            </p:nvSpPr>
            <p:spPr>
              <a:xfrm>
                <a:off x="129624" y="47155"/>
                <a:ext cx="157726" cy="117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30" y="0"/>
                    </a:moveTo>
                    <a:cubicBezTo>
                      <a:pt x="1139" y="0"/>
                      <a:pt x="0" y="1531"/>
                      <a:pt x="0" y="3359"/>
                    </a:cubicBezTo>
                    <a:cubicBezTo>
                      <a:pt x="0" y="18241"/>
                      <a:pt x="0" y="18241"/>
                      <a:pt x="0" y="18241"/>
                    </a:cubicBezTo>
                    <a:cubicBezTo>
                      <a:pt x="0" y="20069"/>
                      <a:pt x="1139" y="21600"/>
                      <a:pt x="2530" y="21600"/>
                    </a:cubicBezTo>
                    <a:cubicBezTo>
                      <a:pt x="19102" y="21600"/>
                      <a:pt x="19102" y="21600"/>
                      <a:pt x="19102" y="21600"/>
                    </a:cubicBezTo>
                    <a:cubicBezTo>
                      <a:pt x="20461" y="21600"/>
                      <a:pt x="21600" y="20069"/>
                      <a:pt x="21600" y="18241"/>
                    </a:cubicBezTo>
                    <a:cubicBezTo>
                      <a:pt x="21600" y="3359"/>
                      <a:pt x="21600" y="3359"/>
                      <a:pt x="21600" y="3359"/>
                    </a:cubicBezTo>
                    <a:cubicBezTo>
                      <a:pt x="21600" y="1531"/>
                      <a:pt x="20461" y="0"/>
                      <a:pt x="19102" y="0"/>
                    </a:cubicBezTo>
                    <a:lnTo>
                      <a:pt x="2530" y="0"/>
                    </a:lnTo>
                    <a:close/>
                    <a:moveTo>
                      <a:pt x="2530" y="1361"/>
                    </a:moveTo>
                    <a:cubicBezTo>
                      <a:pt x="19102" y="1361"/>
                      <a:pt x="19102" y="1361"/>
                      <a:pt x="19102" y="1361"/>
                    </a:cubicBezTo>
                    <a:cubicBezTo>
                      <a:pt x="19924" y="1361"/>
                      <a:pt x="20588" y="2254"/>
                      <a:pt x="20588" y="3359"/>
                    </a:cubicBezTo>
                    <a:cubicBezTo>
                      <a:pt x="20588" y="18241"/>
                      <a:pt x="20588" y="18241"/>
                      <a:pt x="20588" y="18241"/>
                    </a:cubicBezTo>
                    <a:cubicBezTo>
                      <a:pt x="20588" y="19346"/>
                      <a:pt x="19924" y="20239"/>
                      <a:pt x="19102" y="20239"/>
                    </a:cubicBezTo>
                    <a:cubicBezTo>
                      <a:pt x="2530" y="20239"/>
                      <a:pt x="2530" y="20239"/>
                      <a:pt x="2530" y="20239"/>
                    </a:cubicBezTo>
                    <a:cubicBezTo>
                      <a:pt x="1676" y="20239"/>
                      <a:pt x="1012" y="19346"/>
                      <a:pt x="1012" y="18241"/>
                    </a:cubicBezTo>
                    <a:cubicBezTo>
                      <a:pt x="1012" y="3359"/>
                      <a:pt x="1012" y="3359"/>
                      <a:pt x="1012" y="3359"/>
                    </a:cubicBezTo>
                    <a:cubicBezTo>
                      <a:pt x="1012" y="2254"/>
                      <a:pt x="1676" y="1361"/>
                      <a:pt x="2530" y="1361"/>
                    </a:cubicBezTo>
                    <a:close/>
                    <a:moveTo>
                      <a:pt x="8760" y="5357"/>
                    </a:moveTo>
                    <a:cubicBezTo>
                      <a:pt x="8507" y="5357"/>
                      <a:pt x="8286" y="5698"/>
                      <a:pt x="8317" y="6080"/>
                    </a:cubicBezTo>
                    <a:cubicBezTo>
                      <a:pt x="8317" y="15520"/>
                      <a:pt x="8317" y="15520"/>
                      <a:pt x="8317" y="15520"/>
                    </a:cubicBezTo>
                    <a:cubicBezTo>
                      <a:pt x="8317" y="15775"/>
                      <a:pt x="8412" y="16030"/>
                      <a:pt x="8539" y="16157"/>
                    </a:cubicBezTo>
                    <a:cubicBezTo>
                      <a:pt x="8697" y="16285"/>
                      <a:pt x="8887" y="16285"/>
                      <a:pt x="9045" y="16157"/>
                    </a:cubicBezTo>
                    <a:cubicBezTo>
                      <a:pt x="14548" y="11438"/>
                      <a:pt x="14548" y="11438"/>
                      <a:pt x="14548" y="11438"/>
                    </a:cubicBezTo>
                    <a:cubicBezTo>
                      <a:pt x="14864" y="11183"/>
                      <a:pt x="14864" y="10417"/>
                      <a:pt x="14548" y="10162"/>
                    </a:cubicBezTo>
                    <a:cubicBezTo>
                      <a:pt x="9045" y="5443"/>
                      <a:pt x="9045" y="5443"/>
                      <a:pt x="9045" y="5443"/>
                    </a:cubicBezTo>
                    <a:cubicBezTo>
                      <a:pt x="8950" y="5400"/>
                      <a:pt x="8855" y="5357"/>
                      <a:pt x="8760" y="5357"/>
                    </a:cubicBezTo>
                    <a:close/>
                    <a:moveTo>
                      <a:pt x="9266" y="7313"/>
                    </a:moveTo>
                    <a:cubicBezTo>
                      <a:pt x="13346" y="10800"/>
                      <a:pt x="13346" y="10800"/>
                      <a:pt x="13346" y="10800"/>
                    </a:cubicBezTo>
                    <a:cubicBezTo>
                      <a:pt x="9266" y="14287"/>
                      <a:pt x="9266" y="14287"/>
                      <a:pt x="9266" y="14287"/>
                    </a:cubicBezTo>
                    <a:lnTo>
                      <a:pt x="9266" y="7313"/>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764" name="Google Shape;577;p53"/>
              <p:cNvSpPr/>
              <p:nvPr/>
            </p:nvSpPr>
            <p:spPr>
              <a:xfrm>
                <a:off x="-1" y="-2"/>
                <a:ext cx="416522" cy="26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8" y="17124"/>
                    </a:moveTo>
                    <a:cubicBezTo>
                      <a:pt x="19387" y="16039"/>
                      <a:pt x="19387" y="16039"/>
                      <a:pt x="19387" y="16039"/>
                    </a:cubicBezTo>
                    <a:cubicBezTo>
                      <a:pt x="19387" y="1865"/>
                      <a:pt x="19387" y="1865"/>
                      <a:pt x="19387" y="1865"/>
                    </a:cubicBezTo>
                    <a:cubicBezTo>
                      <a:pt x="19387" y="1356"/>
                      <a:pt x="19238" y="882"/>
                      <a:pt x="19004" y="543"/>
                    </a:cubicBezTo>
                    <a:cubicBezTo>
                      <a:pt x="18770" y="203"/>
                      <a:pt x="18450" y="0"/>
                      <a:pt x="18089" y="0"/>
                    </a:cubicBezTo>
                    <a:cubicBezTo>
                      <a:pt x="6895" y="0"/>
                      <a:pt x="6895" y="0"/>
                      <a:pt x="6895" y="0"/>
                    </a:cubicBezTo>
                    <a:cubicBezTo>
                      <a:pt x="3490" y="0"/>
                      <a:pt x="3490" y="0"/>
                      <a:pt x="3490" y="0"/>
                    </a:cubicBezTo>
                    <a:cubicBezTo>
                      <a:pt x="3150" y="0"/>
                      <a:pt x="2830" y="203"/>
                      <a:pt x="2596" y="543"/>
                    </a:cubicBezTo>
                    <a:cubicBezTo>
                      <a:pt x="2362" y="882"/>
                      <a:pt x="2213" y="1356"/>
                      <a:pt x="2213" y="1865"/>
                    </a:cubicBezTo>
                    <a:cubicBezTo>
                      <a:pt x="2213" y="16039"/>
                      <a:pt x="2213" y="16039"/>
                      <a:pt x="2213" y="16039"/>
                    </a:cubicBezTo>
                    <a:cubicBezTo>
                      <a:pt x="192" y="17124"/>
                      <a:pt x="192" y="17124"/>
                      <a:pt x="192" y="17124"/>
                    </a:cubicBezTo>
                    <a:cubicBezTo>
                      <a:pt x="85" y="17192"/>
                      <a:pt x="0" y="17395"/>
                      <a:pt x="0" y="17565"/>
                    </a:cubicBezTo>
                    <a:cubicBezTo>
                      <a:pt x="0" y="19023"/>
                      <a:pt x="0" y="19023"/>
                      <a:pt x="0" y="19023"/>
                    </a:cubicBezTo>
                    <a:cubicBezTo>
                      <a:pt x="0" y="20447"/>
                      <a:pt x="724" y="21600"/>
                      <a:pt x="1596" y="21600"/>
                    </a:cubicBezTo>
                    <a:cubicBezTo>
                      <a:pt x="20004" y="21600"/>
                      <a:pt x="20004" y="21600"/>
                      <a:pt x="20004" y="21600"/>
                    </a:cubicBezTo>
                    <a:cubicBezTo>
                      <a:pt x="20876" y="21600"/>
                      <a:pt x="21600" y="20447"/>
                      <a:pt x="21600" y="19023"/>
                    </a:cubicBezTo>
                    <a:cubicBezTo>
                      <a:pt x="21600" y="17565"/>
                      <a:pt x="21600" y="17565"/>
                      <a:pt x="21600" y="17565"/>
                    </a:cubicBezTo>
                    <a:cubicBezTo>
                      <a:pt x="21600" y="17395"/>
                      <a:pt x="21515" y="17192"/>
                      <a:pt x="21408" y="17124"/>
                    </a:cubicBezTo>
                    <a:close/>
                    <a:moveTo>
                      <a:pt x="2788" y="1865"/>
                    </a:moveTo>
                    <a:cubicBezTo>
                      <a:pt x="2788" y="1628"/>
                      <a:pt x="2852" y="1424"/>
                      <a:pt x="2979" y="1255"/>
                    </a:cubicBezTo>
                    <a:cubicBezTo>
                      <a:pt x="3107" y="1051"/>
                      <a:pt x="3299" y="949"/>
                      <a:pt x="3490" y="949"/>
                    </a:cubicBezTo>
                    <a:cubicBezTo>
                      <a:pt x="6533" y="949"/>
                      <a:pt x="6533" y="949"/>
                      <a:pt x="6533" y="949"/>
                    </a:cubicBezTo>
                    <a:cubicBezTo>
                      <a:pt x="7023" y="949"/>
                      <a:pt x="7023" y="949"/>
                      <a:pt x="7023" y="949"/>
                    </a:cubicBezTo>
                    <a:cubicBezTo>
                      <a:pt x="18089" y="949"/>
                      <a:pt x="18089" y="949"/>
                      <a:pt x="18089" y="949"/>
                    </a:cubicBezTo>
                    <a:cubicBezTo>
                      <a:pt x="18301" y="949"/>
                      <a:pt x="18493" y="1051"/>
                      <a:pt x="18621" y="1255"/>
                    </a:cubicBezTo>
                    <a:cubicBezTo>
                      <a:pt x="18727" y="1424"/>
                      <a:pt x="18812" y="1628"/>
                      <a:pt x="18812" y="1865"/>
                    </a:cubicBezTo>
                    <a:cubicBezTo>
                      <a:pt x="18812" y="15903"/>
                      <a:pt x="18812" y="15903"/>
                      <a:pt x="18812" y="15903"/>
                    </a:cubicBezTo>
                    <a:cubicBezTo>
                      <a:pt x="2788" y="15903"/>
                      <a:pt x="2788" y="15903"/>
                      <a:pt x="2788" y="15903"/>
                    </a:cubicBezTo>
                    <a:lnTo>
                      <a:pt x="2788" y="1865"/>
                    </a:lnTo>
                    <a:close/>
                    <a:moveTo>
                      <a:pt x="2554" y="16853"/>
                    </a:moveTo>
                    <a:cubicBezTo>
                      <a:pt x="19046" y="16853"/>
                      <a:pt x="19046" y="16853"/>
                      <a:pt x="19046" y="16853"/>
                    </a:cubicBezTo>
                    <a:cubicBezTo>
                      <a:pt x="20940" y="17870"/>
                      <a:pt x="20940" y="17870"/>
                      <a:pt x="20940" y="17870"/>
                    </a:cubicBezTo>
                    <a:cubicBezTo>
                      <a:pt x="13045" y="17870"/>
                      <a:pt x="13045" y="17870"/>
                      <a:pt x="13045" y="17870"/>
                    </a:cubicBezTo>
                    <a:cubicBezTo>
                      <a:pt x="12981" y="17870"/>
                      <a:pt x="12896" y="17904"/>
                      <a:pt x="12854" y="18006"/>
                    </a:cubicBezTo>
                    <a:cubicBezTo>
                      <a:pt x="12790" y="18107"/>
                      <a:pt x="12768" y="18209"/>
                      <a:pt x="12768" y="18345"/>
                    </a:cubicBezTo>
                    <a:cubicBezTo>
                      <a:pt x="12768" y="18548"/>
                      <a:pt x="12768" y="18548"/>
                      <a:pt x="12768" y="18548"/>
                    </a:cubicBezTo>
                    <a:cubicBezTo>
                      <a:pt x="8832" y="18548"/>
                      <a:pt x="8832" y="18548"/>
                      <a:pt x="8832" y="18548"/>
                    </a:cubicBezTo>
                    <a:cubicBezTo>
                      <a:pt x="8832" y="18345"/>
                      <a:pt x="8832" y="18345"/>
                      <a:pt x="8832" y="18345"/>
                    </a:cubicBezTo>
                    <a:cubicBezTo>
                      <a:pt x="8832" y="18209"/>
                      <a:pt x="8810" y="18107"/>
                      <a:pt x="8746" y="18006"/>
                    </a:cubicBezTo>
                    <a:cubicBezTo>
                      <a:pt x="8704" y="17904"/>
                      <a:pt x="8619" y="17870"/>
                      <a:pt x="8555" y="17870"/>
                    </a:cubicBezTo>
                    <a:cubicBezTo>
                      <a:pt x="660" y="17870"/>
                      <a:pt x="660" y="17870"/>
                      <a:pt x="660" y="17870"/>
                    </a:cubicBezTo>
                    <a:lnTo>
                      <a:pt x="2554" y="16853"/>
                    </a:lnTo>
                    <a:close/>
                    <a:moveTo>
                      <a:pt x="21025" y="19023"/>
                    </a:moveTo>
                    <a:cubicBezTo>
                      <a:pt x="21025" y="19938"/>
                      <a:pt x="20557" y="20651"/>
                      <a:pt x="20004" y="20651"/>
                    </a:cubicBezTo>
                    <a:cubicBezTo>
                      <a:pt x="1596" y="20651"/>
                      <a:pt x="1596" y="20651"/>
                      <a:pt x="1596" y="20651"/>
                    </a:cubicBezTo>
                    <a:cubicBezTo>
                      <a:pt x="1043" y="20651"/>
                      <a:pt x="575" y="19938"/>
                      <a:pt x="575" y="19023"/>
                    </a:cubicBezTo>
                    <a:cubicBezTo>
                      <a:pt x="575" y="18786"/>
                      <a:pt x="575" y="18786"/>
                      <a:pt x="575" y="18786"/>
                    </a:cubicBezTo>
                    <a:cubicBezTo>
                      <a:pt x="8278" y="18786"/>
                      <a:pt x="8278" y="18786"/>
                      <a:pt x="8278" y="18786"/>
                    </a:cubicBezTo>
                    <a:cubicBezTo>
                      <a:pt x="8342" y="19192"/>
                      <a:pt x="8576" y="19464"/>
                      <a:pt x="8832" y="19464"/>
                    </a:cubicBezTo>
                    <a:cubicBezTo>
                      <a:pt x="12768" y="19464"/>
                      <a:pt x="12768" y="19464"/>
                      <a:pt x="12768" y="19464"/>
                    </a:cubicBezTo>
                    <a:cubicBezTo>
                      <a:pt x="13024" y="19464"/>
                      <a:pt x="13258" y="19192"/>
                      <a:pt x="13322" y="18786"/>
                    </a:cubicBezTo>
                    <a:cubicBezTo>
                      <a:pt x="21025" y="18786"/>
                      <a:pt x="21025" y="18786"/>
                      <a:pt x="21025" y="18786"/>
                    </a:cubicBezTo>
                    <a:lnTo>
                      <a:pt x="21025" y="19023"/>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grpSp>
      <p:grpSp>
        <p:nvGrpSpPr>
          <p:cNvPr id="770" name="Google Shape;578;p53"/>
          <p:cNvGrpSpPr/>
          <p:nvPr/>
        </p:nvGrpSpPr>
        <p:grpSpPr>
          <a:xfrm>
            <a:off x="3278179" y="3886965"/>
            <a:ext cx="429093" cy="248585"/>
            <a:chOff x="-1" y="-1"/>
            <a:chExt cx="429091" cy="248584"/>
          </a:xfrm>
        </p:grpSpPr>
        <p:sp>
          <p:nvSpPr>
            <p:cNvPr id="767" name="Google Shape;579;p53"/>
            <p:cNvSpPr/>
            <p:nvPr/>
          </p:nvSpPr>
          <p:spPr>
            <a:xfrm>
              <a:off x="-2" y="-2"/>
              <a:ext cx="429093" cy="248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81" y="16042"/>
                    <a:pt x="19381" y="16042"/>
                    <a:pt x="19381" y="16042"/>
                  </a:cubicBezTo>
                  <a:cubicBezTo>
                    <a:pt x="19381" y="1844"/>
                    <a:pt x="19381" y="1844"/>
                    <a:pt x="19381" y="1844"/>
                  </a:cubicBezTo>
                  <a:cubicBezTo>
                    <a:pt x="19381" y="1335"/>
                    <a:pt x="19229" y="849"/>
                    <a:pt x="18986" y="510"/>
                  </a:cubicBezTo>
                  <a:cubicBezTo>
                    <a:pt x="18757" y="194"/>
                    <a:pt x="18438" y="0"/>
                    <a:pt x="18089" y="0"/>
                  </a:cubicBezTo>
                  <a:cubicBezTo>
                    <a:pt x="6886" y="0"/>
                    <a:pt x="6886" y="0"/>
                    <a:pt x="6886" y="0"/>
                  </a:cubicBezTo>
                  <a:cubicBezTo>
                    <a:pt x="3496" y="0"/>
                    <a:pt x="3496" y="0"/>
                    <a:pt x="3496" y="0"/>
                  </a:cubicBezTo>
                  <a:cubicBezTo>
                    <a:pt x="3162" y="0"/>
                    <a:pt x="2843" y="194"/>
                    <a:pt x="2599" y="510"/>
                  </a:cubicBezTo>
                  <a:cubicBezTo>
                    <a:pt x="2371" y="849"/>
                    <a:pt x="2219" y="1335"/>
                    <a:pt x="2219" y="1844"/>
                  </a:cubicBezTo>
                  <a:cubicBezTo>
                    <a:pt x="2219" y="16042"/>
                    <a:pt x="2219" y="16042"/>
                    <a:pt x="2219" y="16042"/>
                  </a:cubicBezTo>
                  <a:cubicBezTo>
                    <a:pt x="198" y="17134"/>
                    <a:pt x="198" y="17134"/>
                    <a:pt x="198" y="17134"/>
                  </a:cubicBezTo>
                  <a:cubicBezTo>
                    <a:pt x="76" y="17207"/>
                    <a:pt x="0" y="17377"/>
                    <a:pt x="0" y="17571"/>
                  </a:cubicBezTo>
                  <a:cubicBezTo>
                    <a:pt x="0" y="19027"/>
                    <a:pt x="0" y="19027"/>
                    <a:pt x="0" y="19027"/>
                  </a:cubicBezTo>
                  <a:cubicBezTo>
                    <a:pt x="0" y="20435"/>
                    <a:pt x="714" y="21600"/>
                    <a:pt x="1611" y="21600"/>
                  </a:cubicBezTo>
                  <a:cubicBezTo>
                    <a:pt x="19989" y="21600"/>
                    <a:pt x="19989" y="21600"/>
                    <a:pt x="19989" y="21600"/>
                  </a:cubicBezTo>
                  <a:cubicBezTo>
                    <a:pt x="20870" y="21600"/>
                    <a:pt x="21600" y="20435"/>
                    <a:pt x="21600" y="19027"/>
                  </a:cubicBezTo>
                  <a:cubicBezTo>
                    <a:pt x="21600" y="17571"/>
                    <a:pt x="21600" y="17571"/>
                    <a:pt x="21600" y="17571"/>
                  </a:cubicBezTo>
                  <a:cubicBezTo>
                    <a:pt x="21600" y="17377"/>
                    <a:pt x="21509" y="17207"/>
                    <a:pt x="21402" y="17134"/>
                  </a:cubicBezTo>
                  <a:close/>
                  <a:moveTo>
                    <a:pt x="2797" y="1844"/>
                  </a:moveTo>
                  <a:cubicBezTo>
                    <a:pt x="2797" y="1626"/>
                    <a:pt x="2858" y="1408"/>
                    <a:pt x="2995" y="1213"/>
                  </a:cubicBezTo>
                  <a:cubicBezTo>
                    <a:pt x="3116" y="1044"/>
                    <a:pt x="3299" y="922"/>
                    <a:pt x="3496" y="922"/>
                  </a:cubicBezTo>
                  <a:cubicBezTo>
                    <a:pt x="6521" y="922"/>
                    <a:pt x="6521" y="922"/>
                    <a:pt x="6521" y="922"/>
                  </a:cubicBezTo>
                  <a:cubicBezTo>
                    <a:pt x="7023" y="922"/>
                    <a:pt x="7023" y="922"/>
                    <a:pt x="7023" y="922"/>
                  </a:cubicBezTo>
                  <a:cubicBezTo>
                    <a:pt x="18089" y="922"/>
                    <a:pt x="18089" y="922"/>
                    <a:pt x="18089" y="922"/>
                  </a:cubicBezTo>
                  <a:cubicBezTo>
                    <a:pt x="18301" y="922"/>
                    <a:pt x="18484" y="1044"/>
                    <a:pt x="18605" y="1213"/>
                  </a:cubicBezTo>
                  <a:cubicBezTo>
                    <a:pt x="18727" y="1408"/>
                    <a:pt x="18803" y="1626"/>
                    <a:pt x="18803" y="1844"/>
                  </a:cubicBezTo>
                  <a:cubicBezTo>
                    <a:pt x="18803" y="15897"/>
                    <a:pt x="18803" y="15897"/>
                    <a:pt x="18803" y="15897"/>
                  </a:cubicBezTo>
                  <a:cubicBezTo>
                    <a:pt x="2797" y="15897"/>
                    <a:pt x="2797" y="15897"/>
                    <a:pt x="2797" y="15897"/>
                  </a:cubicBezTo>
                  <a:lnTo>
                    <a:pt x="2797" y="1844"/>
                  </a:lnTo>
                  <a:close/>
                  <a:moveTo>
                    <a:pt x="2554" y="16843"/>
                  </a:moveTo>
                  <a:cubicBezTo>
                    <a:pt x="19046" y="16843"/>
                    <a:pt x="19046" y="16843"/>
                    <a:pt x="19046" y="16843"/>
                  </a:cubicBezTo>
                  <a:cubicBezTo>
                    <a:pt x="20931" y="17862"/>
                    <a:pt x="20931" y="17862"/>
                    <a:pt x="20931" y="17862"/>
                  </a:cubicBezTo>
                  <a:cubicBezTo>
                    <a:pt x="13042" y="17862"/>
                    <a:pt x="13042" y="17862"/>
                    <a:pt x="13042" y="17862"/>
                  </a:cubicBezTo>
                  <a:cubicBezTo>
                    <a:pt x="12966" y="17862"/>
                    <a:pt x="12890" y="17911"/>
                    <a:pt x="12844" y="18008"/>
                  </a:cubicBezTo>
                  <a:cubicBezTo>
                    <a:pt x="12784" y="18105"/>
                    <a:pt x="12753" y="18227"/>
                    <a:pt x="12753" y="18348"/>
                  </a:cubicBezTo>
                  <a:cubicBezTo>
                    <a:pt x="12753" y="18542"/>
                    <a:pt x="12753" y="18542"/>
                    <a:pt x="12753" y="18542"/>
                  </a:cubicBezTo>
                  <a:cubicBezTo>
                    <a:pt x="8832" y="18542"/>
                    <a:pt x="8832" y="18542"/>
                    <a:pt x="8832" y="18542"/>
                  </a:cubicBezTo>
                  <a:cubicBezTo>
                    <a:pt x="8832" y="18348"/>
                    <a:pt x="8832" y="18348"/>
                    <a:pt x="8832" y="18348"/>
                  </a:cubicBezTo>
                  <a:cubicBezTo>
                    <a:pt x="8832" y="18227"/>
                    <a:pt x="8801" y="18105"/>
                    <a:pt x="8756" y="18008"/>
                  </a:cubicBezTo>
                  <a:cubicBezTo>
                    <a:pt x="8695" y="17911"/>
                    <a:pt x="8619" y="17862"/>
                    <a:pt x="8543" y="17862"/>
                  </a:cubicBezTo>
                  <a:cubicBezTo>
                    <a:pt x="669" y="17862"/>
                    <a:pt x="669" y="17862"/>
                    <a:pt x="669" y="17862"/>
                  </a:cubicBezTo>
                  <a:lnTo>
                    <a:pt x="2554" y="16843"/>
                  </a:lnTo>
                  <a:close/>
                  <a:moveTo>
                    <a:pt x="21007" y="19027"/>
                  </a:moveTo>
                  <a:cubicBezTo>
                    <a:pt x="21007" y="19925"/>
                    <a:pt x="20551" y="20653"/>
                    <a:pt x="19989" y="20653"/>
                  </a:cubicBezTo>
                  <a:cubicBezTo>
                    <a:pt x="1611" y="20653"/>
                    <a:pt x="1611" y="20653"/>
                    <a:pt x="1611" y="20653"/>
                  </a:cubicBezTo>
                  <a:cubicBezTo>
                    <a:pt x="1049" y="20653"/>
                    <a:pt x="593" y="19925"/>
                    <a:pt x="593" y="19027"/>
                  </a:cubicBezTo>
                  <a:cubicBezTo>
                    <a:pt x="593" y="18809"/>
                    <a:pt x="593" y="18809"/>
                    <a:pt x="593" y="18809"/>
                  </a:cubicBezTo>
                  <a:cubicBezTo>
                    <a:pt x="8269" y="18809"/>
                    <a:pt x="8269" y="18809"/>
                    <a:pt x="8269" y="18809"/>
                  </a:cubicBezTo>
                  <a:cubicBezTo>
                    <a:pt x="8345" y="19197"/>
                    <a:pt x="8573" y="19489"/>
                    <a:pt x="8832" y="19489"/>
                  </a:cubicBezTo>
                  <a:cubicBezTo>
                    <a:pt x="12753" y="19489"/>
                    <a:pt x="12753" y="19489"/>
                    <a:pt x="12753" y="19489"/>
                  </a:cubicBezTo>
                  <a:cubicBezTo>
                    <a:pt x="13027" y="19489"/>
                    <a:pt x="13255" y="19197"/>
                    <a:pt x="13316" y="18809"/>
                  </a:cubicBezTo>
                  <a:cubicBezTo>
                    <a:pt x="21007" y="18809"/>
                    <a:pt x="21007" y="18809"/>
                    <a:pt x="21007" y="18809"/>
                  </a:cubicBezTo>
                  <a:lnTo>
                    <a:pt x="21007" y="19027"/>
                  </a:lnTo>
                  <a:close/>
                </a:path>
              </a:pathLst>
            </a:custGeom>
            <a:solidFill>
              <a:schemeClr val="accent2"/>
            </a:solidFill>
            <a:ln w="9525" cap="flat">
              <a:solidFill>
                <a:srgbClr val="FFFFFF"/>
              </a:solidFill>
              <a:prstDash val="solid"/>
              <a:round/>
            </a:ln>
            <a:effectLst/>
          </p:spPr>
          <p:txBody>
            <a:bodyPr wrap="square" lIns="45718" tIns="45718" rIns="45718" bIns="45718" numCol="1" anchor="t">
              <a:noAutofit/>
            </a:bodyPr>
            <a:lstStyle/>
            <a:p>
              <a:pPr>
                <a:defRPr sz="1800"/>
              </a:pPr>
            </a:p>
          </p:txBody>
        </p:sp>
        <p:sp>
          <p:nvSpPr>
            <p:cNvPr id="768" name="Google Shape;580;p53"/>
            <p:cNvSpPr/>
            <p:nvPr/>
          </p:nvSpPr>
          <p:spPr>
            <a:xfrm>
              <a:off x="148522" y="35619"/>
              <a:ext cx="131218" cy="123535"/>
            </a:xfrm>
            <a:custGeom>
              <a:avLst/>
              <a:gdLst/>
              <a:ahLst/>
              <a:cxnLst>
                <a:cxn ang="0">
                  <a:pos x="wd2" y="hd2"/>
                </a:cxn>
                <a:cxn ang="5400000">
                  <a:pos x="wd2" y="hd2"/>
                </a:cxn>
                <a:cxn ang="10800000">
                  <a:pos x="wd2" y="hd2"/>
                </a:cxn>
                <a:cxn ang="16200000">
                  <a:pos x="wd2" y="hd2"/>
                </a:cxn>
              </a:cxnLst>
              <a:rect l="0" t="0" r="r" b="b"/>
              <a:pathLst>
                <a:path w="21519" h="21600" fill="norm" stroke="1" extrusionOk="0">
                  <a:moveTo>
                    <a:pt x="21163" y="12076"/>
                  </a:moveTo>
                  <a:cubicBezTo>
                    <a:pt x="19474" y="11438"/>
                    <a:pt x="19474" y="11438"/>
                    <a:pt x="19474" y="11438"/>
                  </a:cubicBezTo>
                  <a:cubicBezTo>
                    <a:pt x="19474" y="11242"/>
                    <a:pt x="19474" y="10996"/>
                    <a:pt x="19474" y="10800"/>
                  </a:cubicBezTo>
                  <a:cubicBezTo>
                    <a:pt x="19474" y="10555"/>
                    <a:pt x="19474" y="10358"/>
                    <a:pt x="19474" y="10162"/>
                  </a:cubicBezTo>
                  <a:cubicBezTo>
                    <a:pt x="21163" y="9524"/>
                    <a:pt x="21163" y="9524"/>
                    <a:pt x="21163" y="9524"/>
                  </a:cubicBezTo>
                  <a:cubicBezTo>
                    <a:pt x="21411" y="9425"/>
                    <a:pt x="21560" y="9180"/>
                    <a:pt x="21510" y="8885"/>
                  </a:cubicBezTo>
                  <a:cubicBezTo>
                    <a:pt x="21411" y="8395"/>
                    <a:pt x="21312" y="7953"/>
                    <a:pt x="21113" y="7462"/>
                  </a:cubicBezTo>
                  <a:cubicBezTo>
                    <a:pt x="20964" y="6971"/>
                    <a:pt x="20815" y="6529"/>
                    <a:pt x="20567" y="6087"/>
                  </a:cubicBezTo>
                  <a:cubicBezTo>
                    <a:pt x="20468" y="5842"/>
                    <a:pt x="20170" y="5695"/>
                    <a:pt x="19921" y="5793"/>
                  </a:cubicBezTo>
                  <a:cubicBezTo>
                    <a:pt x="18183" y="6284"/>
                    <a:pt x="18183" y="6284"/>
                    <a:pt x="18183" y="6284"/>
                  </a:cubicBezTo>
                  <a:cubicBezTo>
                    <a:pt x="17935" y="5891"/>
                    <a:pt x="17687" y="5547"/>
                    <a:pt x="17389" y="5204"/>
                  </a:cubicBezTo>
                  <a:cubicBezTo>
                    <a:pt x="18382" y="3731"/>
                    <a:pt x="18382" y="3731"/>
                    <a:pt x="18382" y="3731"/>
                  </a:cubicBezTo>
                  <a:cubicBezTo>
                    <a:pt x="18531" y="3485"/>
                    <a:pt x="18531" y="3191"/>
                    <a:pt x="18332" y="2995"/>
                  </a:cubicBezTo>
                  <a:cubicBezTo>
                    <a:pt x="17985" y="2651"/>
                    <a:pt x="17588" y="2356"/>
                    <a:pt x="17190" y="2062"/>
                  </a:cubicBezTo>
                  <a:cubicBezTo>
                    <a:pt x="16743" y="1767"/>
                    <a:pt x="16346" y="1522"/>
                    <a:pt x="15899" y="1276"/>
                  </a:cubicBezTo>
                  <a:cubicBezTo>
                    <a:pt x="15651" y="1129"/>
                    <a:pt x="15353" y="1227"/>
                    <a:pt x="15204" y="1424"/>
                  </a:cubicBezTo>
                  <a:cubicBezTo>
                    <a:pt x="14062" y="2798"/>
                    <a:pt x="14062" y="2798"/>
                    <a:pt x="14062" y="2798"/>
                  </a:cubicBezTo>
                  <a:cubicBezTo>
                    <a:pt x="13665" y="2651"/>
                    <a:pt x="13268" y="2504"/>
                    <a:pt x="12821" y="2405"/>
                  </a:cubicBezTo>
                  <a:cubicBezTo>
                    <a:pt x="12721" y="638"/>
                    <a:pt x="12721" y="638"/>
                    <a:pt x="12721" y="638"/>
                  </a:cubicBezTo>
                  <a:cubicBezTo>
                    <a:pt x="12721" y="344"/>
                    <a:pt x="12523" y="147"/>
                    <a:pt x="12225" y="98"/>
                  </a:cubicBezTo>
                  <a:cubicBezTo>
                    <a:pt x="11778" y="49"/>
                    <a:pt x="11281" y="0"/>
                    <a:pt x="10735" y="0"/>
                  </a:cubicBezTo>
                  <a:cubicBezTo>
                    <a:pt x="10239" y="0"/>
                    <a:pt x="9742" y="49"/>
                    <a:pt x="9246" y="98"/>
                  </a:cubicBezTo>
                  <a:cubicBezTo>
                    <a:pt x="8997" y="147"/>
                    <a:pt x="8799" y="344"/>
                    <a:pt x="8749" y="638"/>
                  </a:cubicBezTo>
                  <a:cubicBezTo>
                    <a:pt x="8699" y="2405"/>
                    <a:pt x="8699" y="2405"/>
                    <a:pt x="8699" y="2405"/>
                  </a:cubicBezTo>
                  <a:cubicBezTo>
                    <a:pt x="8252" y="2504"/>
                    <a:pt x="7855" y="2651"/>
                    <a:pt x="7408" y="2798"/>
                  </a:cubicBezTo>
                  <a:cubicBezTo>
                    <a:pt x="6316" y="1424"/>
                    <a:pt x="6316" y="1424"/>
                    <a:pt x="6316" y="1424"/>
                  </a:cubicBezTo>
                  <a:cubicBezTo>
                    <a:pt x="6167" y="1227"/>
                    <a:pt x="5869" y="1129"/>
                    <a:pt x="5621" y="1276"/>
                  </a:cubicBezTo>
                  <a:cubicBezTo>
                    <a:pt x="5174" y="1522"/>
                    <a:pt x="4727" y="1767"/>
                    <a:pt x="4330" y="2062"/>
                  </a:cubicBezTo>
                  <a:cubicBezTo>
                    <a:pt x="3932" y="2356"/>
                    <a:pt x="3535" y="2651"/>
                    <a:pt x="3188" y="2995"/>
                  </a:cubicBezTo>
                  <a:cubicBezTo>
                    <a:pt x="2989" y="3191"/>
                    <a:pt x="2939" y="3485"/>
                    <a:pt x="3088" y="3731"/>
                  </a:cubicBezTo>
                  <a:cubicBezTo>
                    <a:pt x="4081" y="5204"/>
                    <a:pt x="4081" y="5204"/>
                    <a:pt x="4081" y="5204"/>
                  </a:cubicBezTo>
                  <a:cubicBezTo>
                    <a:pt x="3833" y="5547"/>
                    <a:pt x="3535" y="5891"/>
                    <a:pt x="3337" y="6284"/>
                  </a:cubicBezTo>
                  <a:cubicBezTo>
                    <a:pt x="1599" y="5793"/>
                    <a:pt x="1599" y="5793"/>
                    <a:pt x="1599" y="5793"/>
                  </a:cubicBezTo>
                  <a:cubicBezTo>
                    <a:pt x="1350" y="5695"/>
                    <a:pt x="1052" y="5842"/>
                    <a:pt x="903" y="6087"/>
                  </a:cubicBezTo>
                  <a:cubicBezTo>
                    <a:pt x="705" y="6529"/>
                    <a:pt x="506" y="6971"/>
                    <a:pt x="357" y="7462"/>
                  </a:cubicBezTo>
                  <a:cubicBezTo>
                    <a:pt x="208" y="7953"/>
                    <a:pt x="109" y="8395"/>
                    <a:pt x="10" y="8885"/>
                  </a:cubicBezTo>
                  <a:cubicBezTo>
                    <a:pt x="-40" y="9180"/>
                    <a:pt x="109" y="9425"/>
                    <a:pt x="357" y="9524"/>
                  </a:cubicBezTo>
                  <a:cubicBezTo>
                    <a:pt x="2046" y="10162"/>
                    <a:pt x="2046" y="10162"/>
                    <a:pt x="2046" y="10162"/>
                  </a:cubicBezTo>
                  <a:cubicBezTo>
                    <a:pt x="2046" y="10358"/>
                    <a:pt x="2046" y="10555"/>
                    <a:pt x="2046" y="10800"/>
                  </a:cubicBezTo>
                  <a:cubicBezTo>
                    <a:pt x="2046" y="10996"/>
                    <a:pt x="2046" y="11242"/>
                    <a:pt x="2046" y="11438"/>
                  </a:cubicBezTo>
                  <a:cubicBezTo>
                    <a:pt x="357" y="12076"/>
                    <a:pt x="357" y="12076"/>
                    <a:pt x="357" y="12076"/>
                  </a:cubicBezTo>
                  <a:cubicBezTo>
                    <a:pt x="109" y="12175"/>
                    <a:pt x="-40" y="12420"/>
                    <a:pt x="10" y="12715"/>
                  </a:cubicBezTo>
                  <a:cubicBezTo>
                    <a:pt x="109" y="13156"/>
                    <a:pt x="208" y="13647"/>
                    <a:pt x="357" y="14138"/>
                  </a:cubicBezTo>
                  <a:cubicBezTo>
                    <a:pt x="506" y="14629"/>
                    <a:pt x="705" y="15071"/>
                    <a:pt x="903" y="15513"/>
                  </a:cubicBezTo>
                  <a:cubicBezTo>
                    <a:pt x="1052" y="15758"/>
                    <a:pt x="1350" y="15856"/>
                    <a:pt x="1599" y="15807"/>
                  </a:cubicBezTo>
                  <a:cubicBezTo>
                    <a:pt x="3337" y="15316"/>
                    <a:pt x="3337" y="15316"/>
                    <a:pt x="3337" y="15316"/>
                  </a:cubicBezTo>
                  <a:cubicBezTo>
                    <a:pt x="3535" y="15709"/>
                    <a:pt x="3833" y="16053"/>
                    <a:pt x="4081" y="16396"/>
                  </a:cubicBezTo>
                  <a:cubicBezTo>
                    <a:pt x="3088" y="17869"/>
                    <a:pt x="3088" y="17869"/>
                    <a:pt x="3088" y="17869"/>
                  </a:cubicBezTo>
                  <a:cubicBezTo>
                    <a:pt x="2939" y="18065"/>
                    <a:pt x="2989" y="18409"/>
                    <a:pt x="3188" y="18556"/>
                  </a:cubicBezTo>
                  <a:cubicBezTo>
                    <a:pt x="3535" y="18900"/>
                    <a:pt x="3932" y="19244"/>
                    <a:pt x="4330" y="19538"/>
                  </a:cubicBezTo>
                  <a:cubicBezTo>
                    <a:pt x="4727" y="19833"/>
                    <a:pt x="5174" y="20078"/>
                    <a:pt x="5621" y="20324"/>
                  </a:cubicBezTo>
                  <a:cubicBezTo>
                    <a:pt x="5869" y="20422"/>
                    <a:pt x="6167" y="20373"/>
                    <a:pt x="6316" y="20176"/>
                  </a:cubicBezTo>
                  <a:cubicBezTo>
                    <a:pt x="7408" y="18802"/>
                    <a:pt x="7408" y="18802"/>
                    <a:pt x="7408" y="18802"/>
                  </a:cubicBezTo>
                  <a:cubicBezTo>
                    <a:pt x="7855" y="18949"/>
                    <a:pt x="8252" y="19096"/>
                    <a:pt x="8699" y="19195"/>
                  </a:cubicBezTo>
                  <a:cubicBezTo>
                    <a:pt x="8749" y="20962"/>
                    <a:pt x="8749" y="20962"/>
                    <a:pt x="8749" y="20962"/>
                  </a:cubicBezTo>
                  <a:cubicBezTo>
                    <a:pt x="8799" y="21207"/>
                    <a:pt x="8997" y="21453"/>
                    <a:pt x="9246" y="21502"/>
                  </a:cubicBezTo>
                  <a:cubicBezTo>
                    <a:pt x="9742" y="21551"/>
                    <a:pt x="10239" y="21600"/>
                    <a:pt x="10735" y="21600"/>
                  </a:cubicBezTo>
                  <a:cubicBezTo>
                    <a:pt x="11281" y="21600"/>
                    <a:pt x="11778" y="21551"/>
                    <a:pt x="12225" y="21502"/>
                  </a:cubicBezTo>
                  <a:cubicBezTo>
                    <a:pt x="12523" y="21453"/>
                    <a:pt x="12721" y="21207"/>
                    <a:pt x="12721" y="20962"/>
                  </a:cubicBezTo>
                  <a:cubicBezTo>
                    <a:pt x="12821" y="19195"/>
                    <a:pt x="12821" y="19195"/>
                    <a:pt x="12821" y="19195"/>
                  </a:cubicBezTo>
                  <a:cubicBezTo>
                    <a:pt x="13268" y="19096"/>
                    <a:pt x="13665" y="18949"/>
                    <a:pt x="14062" y="18802"/>
                  </a:cubicBezTo>
                  <a:cubicBezTo>
                    <a:pt x="15204" y="20176"/>
                    <a:pt x="15204" y="20176"/>
                    <a:pt x="15204" y="20176"/>
                  </a:cubicBezTo>
                  <a:cubicBezTo>
                    <a:pt x="15353" y="20373"/>
                    <a:pt x="15651" y="20422"/>
                    <a:pt x="15899" y="20324"/>
                  </a:cubicBezTo>
                  <a:cubicBezTo>
                    <a:pt x="16346" y="20078"/>
                    <a:pt x="16743" y="19833"/>
                    <a:pt x="17190" y="19538"/>
                  </a:cubicBezTo>
                  <a:cubicBezTo>
                    <a:pt x="17588" y="19244"/>
                    <a:pt x="17985" y="18900"/>
                    <a:pt x="18332" y="18556"/>
                  </a:cubicBezTo>
                  <a:cubicBezTo>
                    <a:pt x="18531" y="18409"/>
                    <a:pt x="18531" y="18065"/>
                    <a:pt x="18382" y="17869"/>
                  </a:cubicBezTo>
                  <a:cubicBezTo>
                    <a:pt x="17389" y="16396"/>
                    <a:pt x="17389" y="16396"/>
                    <a:pt x="17389" y="16396"/>
                  </a:cubicBezTo>
                  <a:cubicBezTo>
                    <a:pt x="17687" y="16053"/>
                    <a:pt x="17935" y="15709"/>
                    <a:pt x="18183" y="15316"/>
                  </a:cubicBezTo>
                  <a:cubicBezTo>
                    <a:pt x="19921" y="15807"/>
                    <a:pt x="19921" y="15807"/>
                    <a:pt x="19921" y="15807"/>
                  </a:cubicBezTo>
                  <a:cubicBezTo>
                    <a:pt x="20170" y="15856"/>
                    <a:pt x="20468" y="15758"/>
                    <a:pt x="20567" y="15513"/>
                  </a:cubicBezTo>
                  <a:cubicBezTo>
                    <a:pt x="20815" y="15071"/>
                    <a:pt x="20964" y="14629"/>
                    <a:pt x="21113" y="14138"/>
                  </a:cubicBezTo>
                  <a:cubicBezTo>
                    <a:pt x="21312" y="13647"/>
                    <a:pt x="21411" y="13156"/>
                    <a:pt x="21510" y="12715"/>
                  </a:cubicBezTo>
                  <a:cubicBezTo>
                    <a:pt x="21560" y="12420"/>
                    <a:pt x="21411" y="12175"/>
                    <a:pt x="21163" y="12076"/>
                  </a:cubicBezTo>
                  <a:close/>
                  <a:moveTo>
                    <a:pt x="20070" y="13795"/>
                  </a:moveTo>
                  <a:cubicBezTo>
                    <a:pt x="19971" y="14040"/>
                    <a:pt x="19872" y="14335"/>
                    <a:pt x="19772" y="14580"/>
                  </a:cubicBezTo>
                  <a:cubicBezTo>
                    <a:pt x="18084" y="14138"/>
                    <a:pt x="18084" y="14138"/>
                    <a:pt x="18084" y="14138"/>
                  </a:cubicBezTo>
                  <a:cubicBezTo>
                    <a:pt x="17836" y="14040"/>
                    <a:pt x="17538" y="14138"/>
                    <a:pt x="17439" y="14384"/>
                  </a:cubicBezTo>
                  <a:cubicBezTo>
                    <a:pt x="17091" y="14973"/>
                    <a:pt x="16694" y="15464"/>
                    <a:pt x="16247" y="15955"/>
                  </a:cubicBezTo>
                  <a:cubicBezTo>
                    <a:pt x="16098" y="16151"/>
                    <a:pt x="16048" y="16445"/>
                    <a:pt x="16197" y="16642"/>
                  </a:cubicBezTo>
                  <a:cubicBezTo>
                    <a:pt x="17190" y="18065"/>
                    <a:pt x="17190" y="18065"/>
                    <a:pt x="17190" y="18065"/>
                  </a:cubicBezTo>
                  <a:cubicBezTo>
                    <a:pt x="16942" y="18262"/>
                    <a:pt x="16743" y="18458"/>
                    <a:pt x="16495" y="18605"/>
                  </a:cubicBezTo>
                  <a:cubicBezTo>
                    <a:pt x="16247" y="18802"/>
                    <a:pt x="15999" y="18949"/>
                    <a:pt x="15800" y="19096"/>
                  </a:cubicBezTo>
                  <a:cubicBezTo>
                    <a:pt x="14708" y="17722"/>
                    <a:pt x="14708" y="17722"/>
                    <a:pt x="14708" y="17722"/>
                  </a:cubicBezTo>
                  <a:cubicBezTo>
                    <a:pt x="14509" y="17525"/>
                    <a:pt x="14261" y="17476"/>
                    <a:pt x="14012" y="17575"/>
                  </a:cubicBezTo>
                  <a:cubicBezTo>
                    <a:pt x="13417" y="17869"/>
                    <a:pt x="12821" y="18065"/>
                    <a:pt x="12175" y="18164"/>
                  </a:cubicBezTo>
                  <a:cubicBezTo>
                    <a:pt x="11877" y="18213"/>
                    <a:pt x="11679" y="18458"/>
                    <a:pt x="11679" y="18704"/>
                  </a:cubicBezTo>
                  <a:cubicBezTo>
                    <a:pt x="11629" y="20422"/>
                    <a:pt x="11629" y="20422"/>
                    <a:pt x="11629" y="20422"/>
                  </a:cubicBezTo>
                  <a:cubicBezTo>
                    <a:pt x="11331" y="20471"/>
                    <a:pt x="11033" y="20471"/>
                    <a:pt x="10735" y="20471"/>
                  </a:cubicBezTo>
                  <a:cubicBezTo>
                    <a:pt x="10437" y="20471"/>
                    <a:pt x="10189" y="20471"/>
                    <a:pt x="9891" y="20422"/>
                  </a:cubicBezTo>
                  <a:cubicBezTo>
                    <a:pt x="9792" y="18704"/>
                    <a:pt x="9792" y="18704"/>
                    <a:pt x="9792" y="18704"/>
                  </a:cubicBezTo>
                  <a:cubicBezTo>
                    <a:pt x="9792" y="18458"/>
                    <a:pt x="9593" y="18213"/>
                    <a:pt x="9345" y="18164"/>
                  </a:cubicBezTo>
                  <a:cubicBezTo>
                    <a:pt x="8699" y="18065"/>
                    <a:pt x="8103" y="17869"/>
                    <a:pt x="7508" y="17575"/>
                  </a:cubicBezTo>
                  <a:cubicBezTo>
                    <a:pt x="7259" y="17476"/>
                    <a:pt x="6961" y="17525"/>
                    <a:pt x="6812" y="17722"/>
                  </a:cubicBezTo>
                  <a:cubicBezTo>
                    <a:pt x="5720" y="19096"/>
                    <a:pt x="5720" y="19096"/>
                    <a:pt x="5720" y="19096"/>
                  </a:cubicBezTo>
                  <a:cubicBezTo>
                    <a:pt x="5472" y="18949"/>
                    <a:pt x="5223" y="18802"/>
                    <a:pt x="5025" y="18605"/>
                  </a:cubicBezTo>
                  <a:cubicBezTo>
                    <a:pt x="4777" y="18458"/>
                    <a:pt x="4528" y="18262"/>
                    <a:pt x="4330" y="18065"/>
                  </a:cubicBezTo>
                  <a:cubicBezTo>
                    <a:pt x="5273" y="16642"/>
                    <a:pt x="5273" y="16642"/>
                    <a:pt x="5273" y="16642"/>
                  </a:cubicBezTo>
                  <a:cubicBezTo>
                    <a:pt x="5422" y="16445"/>
                    <a:pt x="5422" y="16151"/>
                    <a:pt x="5223" y="15955"/>
                  </a:cubicBezTo>
                  <a:cubicBezTo>
                    <a:pt x="4777" y="15464"/>
                    <a:pt x="4379" y="14973"/>
                    <a:pt x="4081" y="14384"/>
                  </a:cubicBezTo>
                  <a:cubicBezTo>
                    <a:pt x="3982" y="14138"/>
                    <a:pt x="3684" y="14040"/>
                    <a:pt x="3436" y="14138"/>
                  </a:cubicBezTo>
                  <a:cubicBezTo>
                    <a:pt x="1748" y="14580"/>
                    <a:pt x="1748" y="14580"/>
                    <a:pt x="1748" y="14580"/>
                  </a:cubicBezTo>
                  <a:cubicBezTo>
                    <a:pt x="1648" y="14335"/>
                    <a:pt x="1549" y="14040"/>
                    <a:pt x="1450" y="13795"/>
                  </a:cubicBezTo>
                  <a:cubicBezTo>
                    <a:pt x="1350" y="13500"/>
                    <a:pt x="1301" y="13255"/>
                    <a:pt x="1201" y="12960"/>
                  </a:cubicBezTo>
                  <a:cubicBezTo>
                    <a:pt x="2840" y="12371"/>
                    <a:pt x="2840" y="12371"/>
                    <a:pt x="2840" y="12371"/>
                  </a:cubicBezTo>
                  <a:cubicBezTo>
                    <a:pt x="3088" y="12273"/>
                    <a:pt x="3237" y="12027"/>
                    <a:pt x="3237" y="11733"/>
                  </a:cubicBezTo>
                  <a:cubicBezTo>
                    <a:pt x="3188" y="11438"/>
                    <a:pt x="3138" y="11095"/>
                    <a:pt x="3138" y="10800"/>
                  </a:cubicBezTo>
                  <a:cubicBezTo>
                    <a:pt x="3138" y="10456"/>
                    <a:pt x="3188" y="10162"/>
                    <a:pt x="3237" y="9818"/>
                  </a:cubicBezTo>
                  <a:cubicBezTo>
                    <a:pt x="3237" y="9573"/>
                    <a:pt x="3088" y="9327"/>
                    <a:pt x="2840" y="9229"/>
                  </a:cubicBezTo>
                  <a:cubicBezTo>
                    <a:pt x="1201" y="8640"/>
                    <a:pt x="1201" y="8640"/>
                    <a:pt x="1201" y="8640"/>
                  </a:cubicBezTo>
                  <a:cubicBezTo>
                    <a:pt x="1301" y="8345"/>
                    <a:pt x="1350" y="8100"/>
                    <a:pt x="1450" y="7805"/>
                  </a:cubicBezTo>
                  <a:cubicBezTo>
                    <a:pt x="1549" y="7511"/>
                    <a:pt x="1648" y="7265"/>
                    <a:pt x="1748" y="7020"/>
                  </a:cubicBezTo>
                  <a:cubicBezTo>
                    <a:pt x="3436" y="7462"/>
                    <a:pt x="3436" y="7462"/>
                    <a:pt x="3436" y="7462"/>
                  </a:cubicBezTo>
                  <a:cubicBezTo>
                    <a:pt x="3684" y="7560"/>
                    <a:pt x="3982" y="7413"/>
                    <a:pt x="4081" y="7216"/>
                  </a:cubicBezTo>
                  <a:cubicBezTo>
                    <a:pt x="4379" y="6627"/>
                    <a:pt x="4777" y="6087"/>
                    <a:pt x="5223" y="5645"/>
                  </a:cubicBezTo>
                  <a:cubicBezTo>
                    <a:pt x="5422" y="5449"/>
                    <a:pt x="5422" y="5155"/>
                    <a:pt x="5273" y="4958"/>
                  </a:cubicBezTo>
                  <a:cubicBezTo>
                    <a:pt x="4330" y="3485"/>
                    <a:pt x="4330" y="3485"/>
                    <a:pt x="4330" y="3485"/>
                  </a:cubicBezTo>
                  <a:cubicBezTo>
                    <a:pt x="4528" y="3338"/>
                    <a:pt x="4777" y="3142"/>
                    <a:pt x="5025" y="2995"/>
                  </a:cubicBezTo>
                  <a:cubicBezTo>
                    <a:pt x="5223" y="2798"/>
                    <a:pt x="5472" y="2651"/>
                    <a:pt x="5720" y="2504"/>
                  </a:cubicBezTo>
                  <a:cubicBezTo>
                    <a:pt x="6812" y="3829"/>
                    <a:pt x="6812" y="3829"/>
                    <a:pt x="6812" y="3829"/>
                  </a:cubicBezTo>
                  <a:cubicBezTo>
                    <a:pt x="6961" y="4075"/>
                    <a:pt x="7259" y="4124"/>
                    <a:pt x="7508" y="4025"/>
                  </a:cubicBezTo>
                  <a:cubicBezTo>
                    <a:pt x="8103" y="3731"/>
                    <a:pt x="8699" y="3535"/>
                    <a:pt x="9345" y="3436"/>
                  </a:cubicBezTo>
                  <a:cubicBezTo>
                    <a:pt x="9593" y="3387"/>
                    <a:pt x="9792" y="3142"/>
                    <a:pt x="9792" y="2896"/>
                  </a:cubicBezTo>
                  <a:cubicBezTo>
                    <a:pt x="9891" y="1178"/>
                    <a:pt x="9891" y="1178"/>
                    <a:pt x="9891" y="1178"/>
                  </a:cubicBezTo>
                  <a:cubicBezTo>
                    <a:pt x="10189" y="1129"/>
                    <a:pt x="10437" y="1129"/>
                    <a:pt x="10735" y="1129"/>
                  </a:cubicBezTo>
                  <a:cubicBezTo>
                    <a:pt x="11033" y="1129"/>
                    <a:pt x="11331" y="1129"/>
                    <a:pt x="11629" y="1178"/>
                  </a:cubicBezTo>
                  <a:cubicBezTo>
                    <a:pt x="11679" y="2896"/>
                    <a:pt x="11679" y="2896"/>
                    <a:pt x="11679" y="2896"/>
                  </a:cubicBezTo>
                  <a:cubicBezTo>
                    <a:pt x="11679" y="3142"/>
                    <a:pt x="11877" y="3387"/>
                    <a:pt x="12175" y="3436"/>
                  </a:cubicBezTo>
                  <a:cubicBezTo>
                    <a:pt x="12821" y="3535"/>
                    <a:pt x="13417" y="3731"/>
                    <a:pt x="14012" y="4025"/>
                  </a:cubicBezTo>
                  <a:cubicBezTo>
                    <a:pt x="14261" y="4124"/>
                    <a:pt x="14509" y="4075"/>
                    <a:pt x="14708" y="3829"/>
                  </a:cubicBezTo>
                  <a:cubicBezTo>
                    <a:pt x="15800" y="2504"/>
                    <a:pt x="15800" y="2504"/>
                    <a:pt x="15800" y="2504"/>
                  </a:cubicBezTo>
                  <a:cubicBezTo>
                    <a:pt x="15999" y="2651"/>
                    <a:pt x="16247" y="2798"/>
                    <a:pt x="16495" y="2995"/>
                  </a:cubicBezTo>
                  <a:cubicBezTo>
                    <a:pt x="16743" y="3142"/>
                    <a:pt x="16942" y="3338"/>
                    <a:pt x="17190" y="3485"/>
                  </a:cubicBezTo>
                  <a:cubicBezTo>
                    <a:pt x="16197" y="4958"/>
                    <a:pt x="16197" y="4958"/>
                    <a:pt x="16197" y="4958"/>
                  </a:cubicBezTo>
                  <a:cubicBezTo>
                    <a:pt x="16048" y="5155"/>
                    <a:pt x="16098" y="5449"/>
                    <a:pt x="16247" y="5645"/>
                  </a:cubicBezTo>
                  <a:cubicBezTo>
                    <a:pt x="16694" y="6087"/>
                    <a:pt x="17091" y="6627"/>
                    <a:pt x="17439" y="7216"/>
                  </a:cubicBezTo>
                  <a:cubicBezTo>
                    <a:pt x="17538" y="7413"/>
                    <a:pt x="17836" y="7560"/>
                    <a:pt x="18084" y="7462"/>
                  </a:cubicBezTo>
                  <a:cubicBezTo>
                    <a:pt x="19772" y="7020"/>
                    <a:pt x="19772" y="7020"/>
                    <a:pt x="19772" y="7020"/>
                  </a:cubicBezTo>
                  <a:cubicBezTo>
                    <a:pt x="19872" y="7265"/>
                    <a:pt x="19971" y="7511"/>
                    <a:pt x="20070" y="7805"/>
                  </a:cubicBezTo>
                  <a:cubicBezTo>
                    <a:pt x="20120" y="8100"/>
                    <a:pt x="20219" y="8345"/>
                    <a:pt x="20269" y="8640"/>
                  </a:cubicBezTo>
                  <a:cubicBezTo>
                    <a:pt x="18630" y="9229"/>
                    <a:pt x="18630" y="9229"/>
                    <a:pt x="18630" y="9229"/>
                  </a:cubicBezTo>
                  <a:cubicBezTo>
                    <a:pt x="18382" y="9327"/>
                    <a:pt x="18233" y="9573"/>
                    <a:pt x="18283" y="9818"/>
                  </a:cubicBezTo>
                  <a:cubicBezTo>
                    <a:pt x="18332" y="10162"/>
                    <a:pt x="18332" y="10456"/>
                    <a:pt x="18332" y="10800"/>
                  </a:cubicBezTo>
                  <a:cubicBezTo>
                    <a:pt x="18332" y="11095"/>
                    <a:pt x="18332" y="11438"/>
                    <a:pt x="18283" y="11733"/>
                  </a:cubicBezTo>
                  <a:cubicBezTo>
                    <a:pt x="18233" y="12027"/>
                    <a:pt x="18382" y="12273"/>
                    <a:pt x="18630" y="12371"/>
                  </a:cubicBezTo>
                  <a:cubicBezTo>
                    <a:pt x="20269" y="12960"/>
                    <a:pt x="20269" y="12960"/>
                    <a:pt x="20269" y="12960"/>
                  </a:cubicBezTo>
                  <a:cubicBezTo>
                    <a:pt x="20219" y="13255"/>
                    <a:pt x="20120" y="13500"/>
                    <a:pt x="20070" y="13795"/>
                  </a:cubicBezTo>
                  <a:close/>
                </a:path>
              </a:pathLst>
            </a:custGeom>
            <a:solidFill>
              <a:schemeClr val="accent2"/>
            </a:solidFill>
            <a:ln w="9525" cap="flat">
              <a:solidFill>
                <a:srgbClr val="FFFFFF"/>
              </a:solidFill>
              <a:prstDash val="solid"/>
              <a:round/>
            </a:ln>
            <a:effectLst/>
          </p:spPr>
          <p:txBody>
            <a:bodyPr wrap="square" lIns="45718" tIns="45718" rIns="45718" bIns="45718" numCol="1" anchor="t">
              <a:noAutofit/>
            </a:bodyPr>
            <a:lstStyle/>
            <a:p>
              <a:pPr>
                <a:defRPr sz="1800"/>
              </a:pPr>
            </a:p>
          </p:txBody>
        </p:sp>
        <p:sp>
          <p:nvSpPr>
            <p:cNvPr id="769" name="Google Shape;581;p53"/>
            <p:cNvSpPr/>
            <p:nvPr/>
          </p:nvSpPr>
          <p:spPr>
            <a:xfrm>
              <a:off x="195492" y="79576"/>
              <a:ext cx="38106" cy="35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15" y="0"/>
                  </a:moveTo>
                  <a:cubicBezTo>
                    <a:pt x="4762" y="0"/>
                    <a:pt x="0" y="4894"/>
                    <a:pt x="0" y="10800"/>
                  </a:cubicBezTo>
                  <a:cubicBezTo>
                    <a:pt x="0" y="16706"/>
                    <a:pt x="4762" y="21600"/>
                    <a:pt x="10715" y="21600"/>
                  </a:cubicBezTo>
                  <a:cubicBezTo>
                    <a:pt x="16838" y="21600"/>
                    <a:pt x="21600" y="16706"/>
                    <a:pt x="21600" y="10800"/>
                  </a:cubicBezTo>
                  <a:cubicBezTo>
                    <a:pt x="21600" y="4894"/>
                    <a:pt x="16838" y="0"/>
                    <a:pt x="10715" y="0"/>
                  </a:cubicBezTo>
                  <a:close/>
                  <a:moveTo>
                    <a:pt x="10715" y="17719"/>
                  </a:moveTo>
                  <a:cubicBezTo>
                    <a:pt x="6973" y="17719"/>
                    <a:pt x="3912" y="14512"/>
                    <a:pt x="3742" y="10800"/>
                  </a:cubicBezTo>
                  <a:cubicBezTo>
                    <a:pt x="3912" y="6919"/>
                    <a:pt x="6973" y="3881"/>
                    <a:pt x="10715" y="3881"/>
                  </a:cubicBezTo>
                  <a:cubicBezTo>
                    <a:pt x="14627" y="3881"/>
                    <a:pt x="17688" y="6919"/>
                    <a:pt x="17688" y="10800"/>
                  </a:cubicBezTo>
                  <a:cubicBezTo>
                    <a:pt x="17688" y="14512"/>
                    <a:pt x="14627" y="17719"/>
                    <a:pt x="10715" y="17719"/>
                  </a:cubicBezTo>
                  <a:close/>
                </a:path>
              </a:pathLst>
            </a:custGeom>
            <a:solidFill>
              <a:schemeClr val="accent2"/>
            </a:solidFill>
            <a:ln w="9525" cap="flat">
              <a:solidFill>
                <a:srgbClr val="FFFFFF"/>
              </a:solidFill>
              <a:prstDash val="solid"/>
              <a:round/>
            </a:ln>
            <a:effectLst/>
          </p:spPr>
          <p:txBody>
            <a:bodyPr wrap="square" lIns="45718" tIns="45718" rIns="45718" bIns="45718" numCol="1" anchor="t">
              <a:noAutofit/>
            </a:bodyPr>
            <a:lstStyle/>
            <a:p>
              <a:pPr>
                <a:defRPr sz="1800"/>
              </a:pP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Google Shape;9;p1"/>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3" name="Google Shape;120;p27"/>
          <p:cNvSpPr txBox="1"/>
          <p:nvPr>
            <p:ph type="title"/>
          </p:nvPr>
        </p:nvSpPr>
        <p:spPr>
          <a:xfrm>
            <a:off x="257174" y="321389"/>
            <a:ext cx="8629802" cy="443102"/>
          </a:xfrm>
          <a:prstGeom prst="rect">
            <a:avLst/>
          </a:prstGeom>
        </p:spPr>
        <p:txBody>
          <a:bodyPr/>
          <a:lstStyle>
            <a:lvl1pPr defTabSz="585215">
              <a:defRPr sz="1700">
                <a:latin typeface="+mn-lt"/>
                <a:ea typeface="+mn-ea"/>
                <a:cs typeface="+mn-cs"/>
                <a:sym typeface="Arial"/>
              </a:defRPr>
            </a:lvl1pPr>
          </a:lstStyle>
          <a:p>
            <a:pPr/>
            <a:r>
              <a:t>您的 CNCF 参与团队</a:t>
            </a:r>
          </a:p>
        </p:txBody>
      </p:sp>
      <p:pic>
        <p:nvPicPr>
          <p:cNvPr id="304" name="Google Shape;121;p27" descr="Google Shape;121;p27">
            <a:hlinkClick r:id="rId3" invalidUrl="" action="" tgtFrame="" tooltip="" history="1" highlightClick="0" endSnd="0"/>
          </p:cNvPr>
          <p:cNvPicPr>
            <a:picLocks noChangeAspect="1"/>
          </p:cNvPicPr>
          <p:nvPr/>
        </p:nvPicPr>
        <p:blipFill>
          <a:blip r:embed="rId4">
            <a:extLst/>
          </a:blip>
          <a:stretch>
            <a:fillRect/>
          </a:stretch>
        </p:blipFill>
        <p:spPr>
          <a:xfrm>
            <a:off x="525671" y="1174438"/>
            <a:ext cx="1380986" cy="1380998"/>
          </a:xfrm>
          <a:prstGeom prst="rect">
            <a:avLst/>
          </a:prstGeom>
          <a:ln w="12700">
            <a:miter lim="400000"/>
          </a:ln>
        </p:spPr>
      </p:pic>
      <p:sp>
        <p:nvSpPr>
          <p:cNvPr id="305" name="Google Shape;122;p27"/>
          <p:cNvSpPr txBox="1"/>
          <p:nvPr/>
        </p:nvSpPr>
        <p:spPr>
          <a:xfrm>
            <a:off x="354929" y="2797349"/>
            <a:ext cx="1734000" cy="9067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algn="ctr">
              <a:defRPr b="1" sz="2000">
                <a:solidFill>
                  <a:srgbClr val="444444"/>
                </a:solidFill>
              </a:defRPr>
            </a:pPr>
            <a:r>
              <a:t>Dan Kohn</a:t>
            </a:r>
          </a:p>
          <a:p>
            <a:pPr algn="ctr">
              <a:spcBef>
                <a:spcPts val="600"/>
              </a:spcBef>
              <a:defRPr sz="2000">
                <a:solidFill>
                  <a:srgbClr val="444444"/>
                </a:solidFill>
              </a:defRPr>
            </a:pPr>
            <a:r>
              <a:t>执行总监</a:t>
            </a:r>
          </a:p>
        </p:txBody>
      </p:sp>
      <p:sp>
        <p:nvSpPr>
          <p:cNvPr id="306" name="Google Shape;123;p27"/>
          <p:cNvSpPr txBox="1"/>
          <p:nvPr/>
        </p:nvSpPr>
        <p:spPr>
          <a:xfrm>
            <a:off x="2530201" y="2691491"/>
            <a:ext cx="1734002" cy="1354934"/>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algn="ctr">
              <a:lnSpc>
                <a:spcPct val="127500"/>
              </a:lnSpc>
              <a:defRPr b="1" sz="2000">
                <a:solidFill>
                  <a:srgbClr val="444444"/>
                </a:solidFill>
              </a:defRPr>
            </a:pPr>
            <a:r>
              <a:t>Chris Aniszczyk</a:t>
            </a:r>
          </a:p>
          <a:p>
            <a:pPr algn="ctr">
              <a:lnSpc>
                <a:spcPct val="127500"/>
              </a:lnSpc>
              <a:spcBef>
                <a:spcPts val="600"/>
              </a:spcBef>
              <a:defRPr sz="2000">
                <a:solidFill>
                  <a:srgbClr val="444444"/>
                </a:solidFill>
              </a:defRPr>
            </a:pPr>
            <a:r>
              <a:t>首席运营官</a:t>
            </a:r>
          </a:p>
        </p:txBody>
      </p:sp>
      <p:pic>
        <p:nvPicPr>
          <p:cNvPr id="307" name="Google Shape;124;p27" descr="Google Shape;124;p27">
            <a:hlinkClick r:id="rId5" invalidUrl="" action="" tgtFrame="" tooltip="" history="1" highlightClick="0" endSnd="0"/>
          </p:cNvPr>
          <p:cNvPicPr>
            <a:picLocks noChangeAspect="1"/>
          </p:cNvPicPr>
          <p:nvPr/>
        </p:nvPicPr>
        <p:blipFill>
          <a:blip r:embed="rId6">
            <a:extLst/>
          </a:blip>
          <a:stretch>
            <a:fillRect/>
          </a:stretch>
        </p:blipFill>
        <p:spPr>
          <a:xfrm>
            <a:off x="7220056" y="1187156"/>
            <a:ext cx="1339776" cy="1339789"/>
          </a:xfrm>
          <a:prstGeom prst="rect">
            <a:avLst/>
          </a:prstGeom>
          <a:ln w="12700">
            <a:miter lim="400000"/>
          </a:ln>
        </p:spPr>
      </p:pic>
      <p:sp>
        <p:nvSpPr>
          <p:cNvPr id="308" name="Google Shape;125;p27"/>
          <p:cNvSpPr txBox="1"/>
          <p:nvPr/>
        </p:nvSpPr>
        <p:spPr>
          <a:xfrm>
            <a:off x="7158428" y="2839509"/>
            <a:ext cx="1728548" cy="135493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algn="ctr">
              <a:lnSpc>
                <a:spcPct val="127500"/>
              </a:lnSpc>
              <a:defRPr b="1" sz="2000">
                <a:solidFill>
                  <a:srgbClr val="444444"/>
                </a:solidFill>
              </a:defRPr>
            </a:pPr>
            <a:r>
              <a:t>Katelin Wussow</a:t>
            </a:r>
          </a:p>
          <a:p>
            <a:pPr algn="ctr">
              <a:lnSpc>
                <a:spcPct val="133333"/>
              </a:lnSpc>
              <a:spcBef>
                <a:spcPts val="600"/>
              </a:spcBef>
              <a:defRPr sz="2000">
                <a:solidFill>
                  <a:srgbClr val="444444"/>
                </a:solidFill>
              </a:defRPr>
            </a:pPr>
            <a:r>
              <a:t>业务开发经理</a:t>
            </a:r>
          </a:p>
        </p:txBody>
      </p:sp>
      <p:pic>
        <p:nvPicPr>
          <p:cNvPr id="309" name="Google Shape;126;p27" descr="Google Shape;126;p27"/>
          <p:cNvPicPr>
            <a:picLocks noChangeAspect="1"/>
          </p:cNvPicPr>
          <p:nvPr/>
        </p:nvPicPr>
        <p:blipFill>
          <a:blip r:embed="rId7">
            <a:extLst/>
          </a:blip>
          <a:stretch>
            <a:fillRect/>
          </a:stretch>
        </p:blipFill>
        <p:spPr>
          <a:xfrm>
            <a:off x="5016069" y="1192873"/>
            <a:ext cx="1339764" cy="1339767"/>
          </a:xfrm>
          <a:prstGeom prst="rect">
            <a:avLst/>
          </a:prstGeom>
          <a:ln w="12700">
            <a:miter lim="400000"/>
          </a:ln>
        </p:spPr>
      </p:pic>
      <p:sp>
        <p:nvSpPr>
          <p:cNvPr id="310" name="Google Shape;127;p27"/>
          <p:cNvSpPr txBox="1"/>
          <p:nvPr/>
        </p:nvSpPr>
        <p:spPr>
          <a:xfrm>
            <a:off x="4867276" y="2878852"/>
            <a:ext cx="1850102" cy="98479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p>
            <a:pPr algn="ctr">
              <a:lnSpc>
                <a:spcPct val="127500"/>
              </a:lnSpc>
              <a:defRPr b="1" sz="2000">
                <a:solidFill>
                  <a:srgbClr val="444444"/>
                </a:solidFill>
              </a:defRPr>
            </a:pPr>
            <a:r>
              <a:t>Cheryl Hung</a:t>
            </a:r>
          </a:p>
          <a:p>
            <a:pPr algn="ctr">
              <a:lnSpc>
                <a:spcPct val="127500"/>
              </a:lnSpc>
              <a:spcBef>
                <a:spcPts val="600"/>
              </a:spcBef>
              <a:defRPr sz="2000">
                <a:solidFill>
                  <a:srgbClr val="444444"/>
                </a:solidFill>
              </a:defRPr>
            </a:pPr>
            <a:r>
              <a:t>生态系统总监</a:t>
            </a:r>
          </a:p>
        </p:txBody>
      </p:sp>
      <p:pic>
        <p:nvPicPr>
          <p:cNvPr id="311" name="Google Shape;128;p27" descr="Google Shape;128;p27"/>
          <p:cNvPicPr>
            <a:picLocks noChangeAspect="1"/>
          </p:cNvPicPr>
          <p:nvPr/>
        </p:nvPicPr>
        <p:blipFill>
          <a:blip r:embed="rId8">
            <a:extLst/>
          </a:blip>
          <a:stretch>
            <a:fillRect/>
          </a:stretch>
        </p:blipFill>
        <p:spPr>
          <a:xfrm>
            <a:off x="2770883" y="1192873"/>
            <a:ext cx="1380960" cy="1380964"/>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2"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3" name="Google Shape;587;p54"/>
          <p:cNvSpPr txBox="1"/>
          <p:nvPr/>
        </p:nvSpPr>
        <p:spPr>
          <a:xfrm>
            <a:off x="317749" y="865324"/>
            <a:ext cx="8556002" cy="228086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1800">
                <a:solidFill>
                  <a:srgbClr val="446CA9"/>
                </a:solidFill>
              </a:defRPr>
            </a:pPr>
            <a:r>
              <a:t>展示云原生技术对于您业务的积极影响及其如何帮助您赢得未来。</a:t>
            </a:r>
          </a:p>
          <a:p>
            <a:pPr>
              <a:lnSpc>
                <a:spcPct val="115000"/>
              </a:lnSpc>
            </a:pPr>
            <a:endParaRPr sz="1800">
              <a:solidFill>
                <a:srgbClr val="446CA9"/>
              </a:solidFill>
            </a:endParaRPr>
          </a:p>
          <a:p>
            <a:pPr>
              <a:lnSpc>
                <a:spcPct val="115000"/>
              </a:lnSpc>
            </a:pPr>
            <a:r>
              <a:t>我们将着重介绍所有 CNCF 项目之间的整合，并分享 CNCF 和项目渠道的</a:t>
            </a:r>
            <a:r>
              <a:rPr u="sng">
                <a:solidFill>
                  <a:srgbClr val="0000FF"/>
                </a:solidFill>
                <a:uFill>
                  <a:solidFill>
                    <a:srgbClr val="0000FF"/>
                  </a:solidFill>
                </a:uFill>
                <a:hlinkClick r:id="rId2" invalidUrl="" action="" tgtFrame="" tooltip="" history="1" highlightClick="0" endSnd="0"/>
              </a:rPr>
              <a:t>嘉评视频</a:t>
            </a:r>
            <a:r>
              <a:t>和</a:t>
            </a:r>
            <a:r>
              <a:rPr u="sng">
                <a:solidFill>
                  <a:srgbClr val="0000FF"/>
                </a:solidFill>
                <a:uFill>
                  <a:solidFill>
                    <a:srgbClr val="0000FF"/>
                  </a:solidFill>
                </a:uFill>
                <a:hlinkClick r:id="rId3" invalidUrl="" action="" tgtFrame="" tooltip="" history="1" highlightClick="0" endSnd="0"/>
              </a:rPr>
              <a:t>书面资料</a:t>
            </a:r>
            <a:r>
              <a:t>。 </a:t>
            </a:r>
          </a:p>
          <a:p>
            <a:pPr>
              <a:lnSpc>
                <a:spcPct val="115000"/>
              </a:lnSpc>
            </a:pPr>
          </a:p>
          <a:p>
            <a:pPr indent="457200">
              <a:lnSpc>
                <a:spcPct val="115000"/>
              </a:lnSpc>
              <a:defRPr>
                <a:solidFill>
                  <a:srgbClr val="222222"/>
                </a:solidFill>
              </a:defRPr>
            </a:pPr>
          </a:p>
          <a:p>
            <a:pPr indent="457200">
              <a:lnSpc>
                <a:spcPct val="115000"/>
              </a:lnSpc>
              <a:defRPr>
                <a:solidFill>
                  <a:srgbClr val="222222"/>
                </a:solidFill>
              </a:defRPr>
            </a:pPr>
          </a:p>
          <a:p>
            <a:pPr indent="457200">
              <a:lnSpc>
                <a:spcPct val="115000"/>
              </a:lnSpc>
              <a:defRPr>
                <a:solidFill>
                  <a:srgbClr val="222222"/>
                </a:solidFill>
              </a:defRPr>
            </a:pPr>
          </a:p>
        </p:txBody>
      </p:sp>
      <p:sp>
        <p:nvSpPr>
          <p:cNvPr id="774" name="Google Shape;588;p54"/>
          <p:cNvSpPr txBox="1"/>
          <p:nvPr>
            <p:ph type="title"/>
          </p:nvPr>
        </p:nvSpPr>
        <p:spPr>
          <a:xfrm>
            <a:off x="257174" y="321389"/>
            <a:ext cx="8629802" cy="443102"/>
          </a:xfrm>
          <a:prstGeom prst="rect">
            <a:avLst/>
          </a:prstGeom>
        </p:spPr>
        <p:txBody>
          <a:bodyPr lIns="34275" tIns="34275" rIns="34275" bIns="34275"/>
          <a:lstStyle>
            <a:lvl1pPr defTabSz="740662">
              <a:defRPr sz="2100">
                <a:latin typeface="+mn-lt"/>
                <a:ea typeface="+mn-ea"/>
                <a:cs typeface="+mn-cs"/>
                <a:sym typeface="Arial"/>
              </a:defRPr>
            </a:lvl1pPr>
          </a:lstStyle>
          <a:p>
            <a:pPr/>
            <a:r>
              <a:t>案例研究：您的云原生之旅   </a:t>
            </a:r>
          </a:p>
        </p:txBody>
      </p:sp>
      <p:pic>
        <p:nvPicPr>
          <p:cNvPr id="775" name="Google Shape;589;p54" descr="Google Shape;589;p54"/>
          <p:cNvPicPr>
            <a:picLocks noChangeAspect="1"/>
          </p:cNvPicPr>
          <p:nvPr/>
        </p:nvPicPr>
        <p:blipFill>
          <a:blip r:embed="rId4">
            <a:extLst/>
          </a:blip>
          <a:stretch>
            <a:fillRect/>
          </a:stretch>
        </p:blipFill>
        <p:spPr>
          <a:xfrm>
            <a:off x="82673" y="2966193"/>
            <a:ext cx="1191362" cy="700477"/>
          </a:xfrm>
          <a:prstGeom prst="rect">
            <a:avLst/>
          </a:prstGeom>
          <a:ln w="12700">
            <a:miter lim="400000"/>
          </a:ln>
        </p:spPr>
      </p:pic>
      <p:grpSp>
        <p:nvGrpSpPr>
          <p:cNvPr id="784" name="Google Shape;590;p54"/>
          <p:cNvGrpSpPr/>
          <p:nvPr/>
        </p:nvGrpSpPr>
        <p:grpSpPr>
          <a:xfrm>
            <a:off x="5682174" y="3073740"/>
            <a:ext cx="3461703" cy="2053102"/>
            <a:chOff x="0" y="0"/>
            <a:chExt cx="3461701" cy="2053101"/>
          </a:xfrm>
        </p:grpSpPr>
        <p:sp>
          <p:nvSpPr>
            <p:cNvPr id="776" name="Google Shape;591;p54"/>
            <p:cNvSpPr/>
            <p:nvPr/>
          </p:nvSpPr>
          <p:spPr>
            <a:xfrm>
              <a:off x="0" y="134160"/>
              <a:ext cx="3461703" cy="1749601"/>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sz="1500">
                  <a:solidFill>
                    <a:srgbClr val="FFFFFF"/>
                  </a:solidFill>
                </a:defRPr>
              </a:pPr>
            </a:p>
          </p:txBody>
        </p:sp>
        <p:grpSp>
          <p:nvGrpSpPr>
            <p:cNvPr id="779" name="Google Shape;592;p54"/>
            <p:cNvGrpSpPr/>
            <p:nvPr/>
          </p:nvGrpSpPr>
          <p:grpSpPr>
            <a:xfrm>
              <a:off x="462065" y="827962"/>
              <a:ext cx="1807467" cy="1056107"/>
              <a:chOff x="0" y="0"/>
              <a:chExt cx="1807466" cy="1056106"/>
            </a:xfrm>
          </p:grpSpPr>
          <p:pic>
            <p:nvPicPr>
              <p:cNvPr id="777" name="Google Shape;593;p54" descr="Google Shape;593;p54"/>
              <p:cNvPicPr>
                <a:picLocks noChangeAspect="1"/>
              </p:cNvPicPr>
              <p:nvPr/>
            </p:nvPicPr>
            <p:blipFill>
              <a:blip r:embed="rId5">
                <a:extLst/>
              </a:blip>
              <a:srcRect l="9687" t="6144" r="14925" b="12797"/>
              <a:stretch>
                <a:fillRect/>
              </a:stretch>
            </p:blipFill>
            <p:spPr>
              <a:xfrm>
                <a:off x="290244" y="116571"/>
                <a:ext cx="1198987" cy="788489"/>
              </a:xfrm>
              <a:prstGeom prst="rect">
                <a:avLst/>
              </a:prstGeom>
              <a:ln w="12700" cap="flat">
                <a:noFill/>
                <a:miter lim="400000"/>
              </a:ln>
              <a:effectLst/>
            </p:spPr>
          </p:pic>
          <p:pic>
            <p:nvPicPr>
              <p:cNvPr id="778" name="Google Shape;594;p54" descr="Google Shape;594;p54"/>
              <p:cNvPicPr>
                <a:picLocks noChangeAspect="1"/>
              </p:cNvPicPr>
              <p:nvPr/>
            </p:nvPicPr>
            <p:blipFill>
              <a:blip r:embed="rId6">
                <a:extLst/>
              </a:blip>
              <a:stretch>
                <a:fillRect/>
              </a:stretch>
            </p:blipFill>
            <p:spPr>
              <a:xfrm>
                <a:off x="0" y="0"/>
                <a:ext cx="1807467" cy="1056107"/>
              </a:xfrm>
              <a:prstGeom prst="rect">
                <a:avLst/>
              </a:prstGeom>
              <a:ln w="12700" cap="flat">
                <a:noFill/>
                <a:miter lim="400000"/>
              </a:ln>
              <a:effectLst/>
            </p:spPr>
          </p:pic>
        </p:grpSp>
        <p:pic>
          <p:nvPicPr>
            <p:cNvPr id="780" name="Google Shape;595;p54" descr="Google Shape;595;p54"/>
            <p:cNvPicPr>
              <a:picLocks noChangeAspect="1"/>
            </p:cNvPicPr>
            <p:nvPr/>
          </p:nvPicPr>
          <p:blipFill>
            <a:blip r:embed="rId7">
              <a:extLst/>
            </a:blip>
            <a:stretch>
              <a:fillRect/>
            </a:stretch>
          </p:blipFill>
          <p:spPr>
            <a:xfrm>
              <a:off x="1920497" y="734732"/>
              <a:ext cx="1491361" cy="819255"/>
            </a:xfrm>
            <a:prstGeom prst="rect">
              <a:avLst/>
            </a:prstGeom>
            <a:ln w="9525" cap="flat">
              <a:solidFill>
                <a:srgbClr val="CCD8DB"/>
              </a:solidFill>
              <a:prstDash val="solid"/>
              <a:round/>
            </a:ln>
            <a:effectLst/>
          </p:spPr>
        </p:pic>
        <p:pic>
          <p:nvPicPr>
            <p:cNvPr id="781" name="Google Shape;596;p54" descr="Google Shape;596;p54"/>
            <p:cNvPicPr>
              <a:picLocks noChangeAspect="1"/>
            </p:cNvPicPr>
            <p:nvPr/>
          </p:nvPicPr>
          <p:blipFill>
            <a:blip r:embed="rId8">
              <a:extLst/>
            </a:blip>
            <a:stretch>
              <a:fillRect/>
            </a:stretch>
          </p:blipFill>
          <p:spPr>
            <a:xfrm>
              <a:off x="66248" y="188159"/>
              <a:ext cx="904238" cy="683803"/>
            </a:xfrm>
            <a:prstGeom prst="rect">
              <a:avLst/>
            </a:prstGeom>
            <a:ln w="12700" cap="flat">
              <a:noFill/>
              <a:miter lim="400000"/>
            </a:ln>
            <a:effectLst/>
          </p:spPr>
        </p:pic>
        <p:pic>
          <p:nvPicPr>
            <p:cNvPr id="782" name="Google Shape;597;p54" descr="Google Shape;597;p54">
              <a:hlinkClick r:id="rId9" invalidUrl="" action="" tgtFrame="" tooltip="" history="1" highlightClick="0" endSnd="0"/>
            </p:cNvPr>
            <p:cNvPicPr>
              <a:picLocks noChangeAspect="1"/>
            </p:cNvPicPr>
            <p:nvPr/>
          </p:nvPicPr>
          <p:blipFill>
            <a:blip r:embed="rId10">
              <a:extLst/>
            </a:blip>
            <a:stretch>
              <a:fillRect/>
            </a:stretch>
          </p:blipFill>
          <p:spPr>
            <a:xfrm>
              <a:off x="1047803" y="0"/>
              <a:ext cx="1828249" cy="703752"/>
            </a:xfrm>
            <a:prstGeom prst="rect">
              <a:avLst/>
            </a:prstGeom>
            <a:ln w="12700" cap="flat">
              <a:noFill/>
              <a:miter lim="400000"/>
            </a:ln>
            <a:effectLst/>
          </p:spPr>
        </p:pic>
        <p:sp>
          <p:nvSpPr>
            <p:cNvPr id="783" name="Google Shape;598;p54"/>
            <p:cNvSpPr txBox="1"/>
            <p:nvPr/>
          </p:nvSpPr>
          <p:spPr>
            <a:xfrm>
              <a:off x="2111100" y="1584960"/>
              <a:ext cx="1350602" cy="468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p>
              <a:pPr>
                <a:defRPr sz="800" u="sng">
                  <a:solidFill>
                    <a:schemeClr val="accent3"/>
                  </a:solidFill>
                  <a:uFill>
                    <a:solidFill>
                      <a:schemeClr val="accent3"/>
                    </a:solidFill>
                  </a:uFill>
                </a:defRPr>
              </a:pPr>
              <a:r>
                <a:rPr>
                  <a:solidFill>
                    <a:srgbClr val="0000FF"/>
                  </a:solidFill>
                  <a:uFill>
                    <a:solidFill>
                      <a:srgbClr val="0000FF"/>
                    </a:solidFill>
                  </a:uFill>
                  <a:hlinkClick r:id="rId9" invalidUrl="" action="" tgtFrame="" tooltip="" history="1" highlightClick="0" endSnd="0"/>
                </a:rPr>
                <a:t>案例研究</a:t>
              </a:r>
            </a:p>
            <a:p>
              <a:pPr>
                <a:defRPr sz="800" u="sng">
                  <a:solidFill>
                    <a:schemeClr val="accent3"/>
                  </a:solidFill>
                  <a:uFill>
                    <a:solidFill>
                      <a:schemeClr val="accent3"/>
                    </a:solidFill>
                  </a:uFill>
                </a:defRPr>
              </a:pPr>
              <a:r>
                <a:rPr>
                  <a:solidFill>
                    <a:srgbClr val="0000FF"/>
                  </a:solidFill>
                  <a:uFill>
                    <a:solidFill>
                      <a:srgbClr val="0000FF"/>
                    </a:solidFill>
                  </a:uFill>
                  <a:hlinkClick r:id="rId11" invalidUrl="" action="" tgtFrame="" tooltip="" history="1" highlightClick="0" endSnd="0"/>
                </a:rPr>
                <a:t>视频</a:t>
              </a:r>
            </a:p>
          </p:txBody>
        </p:sp>
      </p:grpSp>
      <p:grpSp>
        <p:nvGrpSpPr>
          <p:cNvPr id="790" name="Google Shape;599;p54"/>
          <p:cNvGrpSpPr/>
          <p:nvPr/>
        </p:nvGrpSpPr>
        <p:grpSpPr>
          <a:xfrm>
            <a:off x="2682474" y="2642202"/>
            <a:ext cx="2999704" cy="1396901"/>
            <a:chOff x="0" y="0"/>
            <a:chExt cx="2999702" cy="1396899"/>
          </a:xfrm>
        </p:grpSpPr>
        <p:sp>
          <p:nvSpPr>
            <p:cNvPr id="785" name="Google Shape;600;p54"/>
            <p:cNvSpPr/>
            <p:nvPr/>
          </p:nvSpPr>
          <p:spPr>
            <a:xfrm>
              <a:off x="-1" y="5196"/>
              <a:ext cx="2999704" cy="1391703"/>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sz="1500">
                  <a:solidFill>
                    <a:srgbClr val="FFFFFF"/>
                  </a:solidFill>
                </a:defRPr>
              </a:pPr>
            </a:p>
          </p:txBody>
        </p:sp>
        <p:pic>
          <p:nvPicPr>
            <p:cNvPr id="786" name="Google Shape;601;p54" descr="Google Shape;601;p54"/>
            <p:cNvPicPr>
              <a:picLocks noChangeAspect="1"/>
            </p:cNvPicPr>
            <p:nvPr/>
          </p:nvPicPr>
          <p:blipFill>
            <a:blip r:embed="rId12">
              <a:extLst/>
            </a:blip>
            <a:stretch>
              <a:fillRect/>
            </a:stretch>
          </p:blipFill>
          <p:spPr>
            <a:xfrm>
              <a:off x="1438245" y="334970"/>
              <a:ext cx="1499979" cy="819251"/>
            </a:xfrm>
            <a:prstGeom prst="rect">
              <a:avLst/>
            </a:prstGeom>
            <a:ln w="12700" cap="flat">
              <a:noFill/>
              <a:miter lim="400000"/>
            </a:ln>
            <a:effectLst/>
          </p:spPr>
        </p:pic>
        <p:pic>
          <p:nvPicPr>
            <p:cNvPr id="787" name="Google Shape;602;p54" descr="Google Shape;602;p54"/>
            <p:cNvPicPr>
              <a:picLocks noChangeAspect="1"/>
            </p:cNvPicPr>
            <p:nvPr/>
          </p:nvPicPr>
          <p:blipFill>
            <a:blip r:embed="rId13">
              <a:extLst/>
            </a:blip>
            <a:stretch>
              <a:fillRect/>
            </a:stretch>
          </p:blipFill>
          <p:spPr>
            <a:xfrm>
              <a:off x="64820" y="554895"/>
              <a:ext cx="1350621" cy="683801"/>
            </a:xfrm>
            <a:prstGeom prst="rect">
              <a:avLst/>
            </a:prstGeom>
            <a:ln w="12700" cap="flat">
              <a:noFill/>
              <a:miter lim="400000"/>
            </a:ln>
            <a:effectLst/>
          </p:spPr>
        </p:pic>
        <p:sp>
          <p:nvSpPr>
            <p:cNvPr id="788" name="Google Shape;603;p54"/>
            <p:cNvSpPr txBox="1"/>
            <p:nvPr/>
          </p:nvSpPr>
          <p:spPr>
            <a:xfrm>
              <a:off x="64824" y="294273"/>
              <a:ext cx="646503" cy="3254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defRPr sz="800" u="sng">
                  <a:solidFill>
                    <a:srgbClr val="0000FF"/>
                  </a:solidFill>
                  <a:uFill>
                    <a:solidFill>
                      <a:srgbClr val="0000FF"/>
                    </a:solidFill>
                  </a:uFill>
                  <a:hlinkClick r:id="rId14" invalidUrl="" action="" tgtFrame="" tooltip="" history="1" highlightClick="0" endSnd="0"/>
                </a:defRPr>
              </a:lvl1pPr>
            </a:lstStyle>
            <a:p>
              <a:pPr>
                <a:defRPr>
                  <a:solidFill>
                    <a:schemeClr val="accent3"/>
                  </a:solidFill>
                  <a:uFill>
                    <a:solidFill>
                      <a:schemeClr val="accent3"/>
                    </a:solidFill>
                  </a:uFill>
                </a:defRPr>
              </a:pPr>
              <a:r>
                <a:rPr>
                  <a:solidFill>
                    <a:srgbClr val="0000FF"/>
                  </a:solidFill>
                  <a:uFill>
                    <a:solidFill>
                      <a:srgbClr val="0000FF"/>
                    </a:solidFill>
                  </a:uFill>
                  <a:hlinkClick r:id="rId14" invalidUrl="" action="" tgtFrame="" tooltip="" history="1" highlightClick="0" endSnd="0"/>
                </a:rPr>
                <a:t>视频</a:t>
              </a:r>
            </a:p>
          </p:txBody>
        </p:sp>
        <p:pic>
          <p:nvPicPr>
            <p:cNvPr id="789" name="Google Shape;604;p54" descr="Google Shape;604;p54"/>
            <p:cNvPicPr>
              <a:picLocks noChangeAspect="1"/>
            </p:cNvPicPr>
            <p:nvPr/>
          </p:nvPicPr>
          <p:blipFill>
            <a:blip r:embed="rId15">
              <a:extLst/>
            </a:blip>
            <a:stretch>
              <a:fillRect/>
            </a:stretch>
          </p:blipFill>
          <p:spPr>
            <a:xfrm>
              <a:off x="15492" y="-1"/>
              <a:ext cx="1807451" cy="332410"/>
            </a:xfrm>
            <a:prstGeom prst="rect">
              <a:avLst/>
            </a:prstGeom>
            <a:ln w="12700" cap="flat">
              <a:noFill/>
              <a:miter lim="400000"/>
            </a:ln>
            <a:effectLst/>
          </p:spPr>
        </p:pic>
      </p:grpSp>
      <p:pic>
        <p:nvPicPr>
          <p:cNvPr id="791" name="Google Shape;605;p54" descr="Google Shape;605;p54"/>
          <p:cNvPicPr>
            <a:picLocks noChangeAspect="1"/>
          </p:cNvPicPr>
          <p:nvPr/>
        </p:nvPicPr>
        <p:blipFill>
          <a:blip r:embed="rId16">
            <a:extLst/>
          </a:blip>
          <a:stretch>
            <a:fillRect/>
          </a:stretch>
        </p:blipFill>
        <p:spPr>
          <a:xfrm>
            <a:off x="82673" y="3666675"/>
            <a:ext cx="2241203" cy="1129902"/>
          </a:xfrm>
          <a:prstGeom prst="rect">
            <a:avLst/>
          </a:prstGeom>
          <a:ln w="12700">
            <a:miter lim="400000"/>
          </a:ln>
        </p:spPr>
      </p:pic>
      <p:sp>
        <p:nvSpPr>
          <p:cNvPr id="792" name="Google Shape;606;p54"/>
          <p:cNvSpPr txBox="1"/>
          <p:nvPr/>
        </p:nvSpPr>
        <p:spPr>
          <a:xfrm>
            <a:off x="1274025" y="3248474"/>
            <a:ext cx="1350602" cy="4681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sz="800" u="sng">
                <a:solidFill>
                  <a:schemeClr val="accent3"/>
                </a:solidFill>
                <a:uFill>
                  <a:solidFill>
                    <a:schemeClr val="accent3"/>
                  </a:solidFill>
                </a:uFill>
              </a:defRPr>
            </a:pPr>
            <a:r>
              <a:rPr>
                <a:solidFill>
                  <a:srgbClr val="0000FF"/>
                </a:solidFill>
                <a:uFill>
                  <a:solidFill>
                    <a:srgbClr val="0000FF"/>
                  </a:solidFill>
                </a:uFill>
                <a:hlinkClick r:id="rId9" invalidUrl="" action="" tgtFrame="" tooltip="" history="1" highlightClick="0" endSnd="0"/>
              </a:rPr>
              <a:t>案例研究</a:t>
            </a:r>
          </a:p>
          <a:p>
            <a:pPr>
              <a:defRPr sz="800" u="sng">
                <a:solidFill>
                  <a:schemeClr val="accent3"/>
                </a:solidFill>
                <a:uFill>
                  <a:solidFill>
                    <a:schemeClr val="accent3"/>
                  </a:solidFill>
                </a:uFill>
              </a:defRPr>
            </a:pPr>
            <a:r>
              <a:rPr>
                <a:solidFill>
                  <a:srgbClr val="0000FF"/>
                </a:solidFill>
                <a:uFill>
                  <a:solidFill>
                    <a:srgbClr val="0000FF"/>
                  </a:solidFill>
                </a:uFill>
                <a:hlinkClick r:id="rId11" invalidUrl="" action="" tgtFrame="" tooltip="" history="1" highlightClick="0" endSnd="0"/>
              </a:rPr>
              <a:t>视频</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4"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5" name="Google Shape;612;p55"/>
          <p:cNvSpPr txBox="1"/>
          <p:nvPr/>
        </p:nvSpPr>
        <p:spPr>
          <a:xfrm>
            <a:off x="317749" y="865324"/>
            <a:ext cx="8556002" cy="325018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nSpc>
                <a:spcPct val="115000"/>
              </a:lnSpc>
              <a:defRPr sz="1800">
                <a:solidFill>
                  <a:srgbClr val="446CA9"/>
                </a:solidFill>
              </a:defRPr>
            </a:pPr>
            <a:r>
              <a:t>《彭博社》/《商业周刊》、《金融时报》和《华尔街日报》等出版物经常刊登有关主要 IT 趋势和技术创新者的资讯与分析文章。 </a:t>
            </a:r>
          </a:p>
          <a:p>
            <a:pPr>
              <a:lnSpc>
                <a:spcPct val="115000"/>
              </a:lnSpc>
              <a:defRPr sz="1800">
                <a:solidFill>
                  <a:srgbClr val="446CA9"/>
                </a:solidFill>
              </a:defRPr>
            </a:pPr>
          </a:p>
          <a:p>
            <a:pPr>
              <a:lnSpc>
                <a:spcPct val="115000"/>
              </a:lnSpc>
            </a:pPr>
            <a:r>
              <a:t>对于有兴趣撰文论述云计算将如何推动公司转型和颠覆行业发展的商业/科技记者，我们将安排他们开展相关采访。媒体报道有助于人们了解贵公司在全球拥有庞大的高端受众群，从而促进人才招募工作和提升品牌知名度。 </a:t>
            </a:r>
          </a:p>
          <a:p>
            <a:pPr>
              <a:lnSpc>
                <a:spcPct val="115000"/>
              </a:lnSpc>
            </a:pPr>
          </a:p>
          <a:p>
            <a:pPr indent="457200">
              <a:lnSpc>
                <a:spcPct val="115000"/>
              </a:lnSpc>
              <a:defRPr>
                <a:solidFill>
                  <a:srgbClr val="222222"/>
                </a:solidFill>
              </a:defRPr>
            </a:pPr>
          </a:p>
          <a:p>
            <a:pPr indent="457200">
              <a:lnSpc>
                <a:spcPct val="115000"/>
              </a:lnSpc>
              <a:defRPr>
                <a:solidFill>
                  <a:srgbClr val="222222"/>
                </a:solidFill>
              </a:defRPr>
            </a:pPr>
          </a:p>
          <a:p>
            <a:pPr indent="457200">
              <a:lnSpc>
                <a:spcPct val="115000"/>
              </a:lnSpc>
              <a:defRPr>
                <a:solidFill>
                  <a:srgbClr val="222222"/>
                </a:solidFill>
              </a:defRPr>
            </a:pPr>
          </a:p>
        </p:txBody>
      </p:sp>
      <p:sp>
        <p:nvSpPr>
          <p:cNvPr id="796" name="Google Shape;613;p55"/>
          <p:cNvSpPr txBox="1"/>
          <p:nvPr>
            <p:ph type="title"/>
          </p:nvPr>
        </p:nvSpPr>
        <p:spPr>
          <a:xfrm>
            <a:off x="257174" y="321389"/>
            <a:ext cx="8629802" cy="443102"/>
          </a:xfrm>
          <a:prstGeom prst="rect">
            <a:avLst/>
          </a:prstGeom>
        </p:spPr>
        <p:txBody>
          <a:bodyPr lIns="34275" tIns="34275" rIns="34275" bIns="34275"/>
          <a:lstStyle>
            <a:lvl1pPr defTabSz="740662">
              <a:defRPr sz="2100">
                <a:latin typeface="+mn-lt"/>
                <a:ea typeface="+mn-ea"/>
                <a:cs typeface="+mn-cs"/>
                <a:sym typeface="Arial"/>
              </a:defRPr>
            </a:lvl1pPr>
          </a:lstStyle>
          <a:p>
            <a:pPr/>
            <a:r>
              <a:t>全球商业出版物的媒体采访 </a:t>
            </a:r>
          </a:p>
        </p:txBody>
      </p:sp>
      <p:sp>
        <p:nvSpPr>
          <p:cNvPr id="797" name="Google Shape;614;p55"/>
          <p:cNvSpPr txBox="1"/>
          <p:nvPr/>
        </p:nvSpPr>
        <p:spPr>
          <a:xfrm>
            <a:off x="4024400" y="3938325"/>
            <a:ext cx="4829702" cy="65201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nSpc>
                <a:spcPct val="115000"/>
              </a:lnSpc>
              <a:defRPr b="1" i="1" sz="1200"/>
            </a:lvl1pPr>
          </a:lstStyle>
          <a:p>
            <a:pPr/>
            <a:r>
              <a:t>“全球最大的资产管理公司贝莱德集团 (Blackrock) 最近使用 Kubernetes 在 100 天内构建和发布了一款投资者研究应用…。”</a:t>
            </a:r>
          </a:p>
        </p:txBody>
      </p:sp>
      <p:pic>
        <p:nvPicPr>
          <p:cNvPr id="798" name="Google Shape;615;p55" descr="Google Shape;615;p55"/>
          <p:cNvPicPr>
            <a:picLocks noChangeAspect="1"/>
          </p:cNvPicPr>
          <p:nvPr/>
        </p:nvPicPr>
        <p:blipFill>
          <a:blip r:embed="rId2">
            <a:extLst/>
          </a:blip>
          <a:stretch>
            <a:fillRect/>
          </a:stretch>
        </p:blipFill>
        <p:spPr>
          <a:xfrm>
            <a:off x="4024407" y="3198297"/>
            <a:ext cx="3095944" cy="740027"/>
          </a:xfrm>
          <a:prstGeom prst="rect">
            <a:avLst/>
          </a:prstGeom>
          <a:ln w="12700">
            <a:miter lim="400000"/>
          </a:ln>
        </p:spPr>
      </p:pic>
      <p:pic>
        <p:nvPicPr>
          <p:cNvPr id="799" name="Google Shape;616;p55" descr="Google Shape;616;p55"/>
          <p:cNvPicPr>
            <a:picLocks noChangeAspect="1"/>
          </p:cNvPicPr>
          <p:nvPr/>
        </p:nvPicPr>
        <p:blipFill>
          <a:blip r:embed="rId3">
            <a:extLst/>
          </a:blip>
          <a:stretch>
            <a:fillRect/>
          </a:stretch>
        </p:blipFill>
        <p:spPr>
          <a:xfrm>
            <a:off x="225948" y="3358450"/>
            <a:ext cx="3876901" cy="128195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1"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2" name="Google Shape;622;p56"/>
          <p:cNvSpPr txBox="1"/>
          <p:nvPr>
            <p:ph type="title"/>
          </p:nvPr>
        </p:nvSpPr>
        <p:spPr>
          <a:xfrm>
            <a:off x="257174" y="321389"/>
            <a:ext cx="8629802" cy="443102"/>
          </a:xfrm>
          <a:prstGeom prst="rect">
            <a:avLst/>
          </a:prstGeom>
        </p:spPr>
        <p:txBody>
          <a:bodyPr lIns="34275" tIns="34275" rIns="34275" bIns="34275"/>
          <a:lstStyle>
            <a:lvl1pPr defTabSz="740662">
              <a:defRPr sz="2100">
                <a:latin typeface="+mn-lt"/>
                <a:ea typeface="+mn-ea"/>
                <a:cs typeface="+mn-cs"/>
                <a:sym typeface="Arial"/>
              </a:defRPr>
            </a:lvl1pPr>
          </a:lstStyle>
          <a:p>
            <a:pPr/>
            <a:r>
              <a:t>撰写 Kubernetes 博客</a:t>
            </a:r>
          </a:p>
        </p:txBody>
      </p:sp>
      <p:sp>
        <p:nvSpPr>
          <p:cNvPr id="803" name="Google Shape;623;p56"/>
          <p:cNvSpPr txBox="1"/>
          <p:nvPr>
            <p:ph type="body" sz="quarter" idx="1"/>
          </p:nvPr>
        </p:nvSpPr>
        <p:spPr>
          <a:xfrm>
            <a:off x="257174" y="1887569"/>
            <a:ext cx="2771402" cy="1635901"/>
          </a:xfrm>
          <a:prstGeom prst="rect">
            <a:avLst/>
          </a:prstGeom>
        </p:spPr>
        <p:txBody>
          <a:bodyPr lIns="34275" tIns="34275" rIns="34275" bIns="34275"/>
          <a:lstStyle/>
          <a:p>
            <a:pPr marL="177800" indent="-177800">
              <a:spcBef>
                <a:spcPts val="0"/>
              </a:spcBef>
              <a:buSzPts val="1100"/>
              <a:defRPr sz="1100">
                <a:latin typeface="+mn-lt"/>
                <a:ea typeface="+mn-ea"/>
                <a:cs typeface="+mn-cs"/>
                <a:sym typeface="Arial"/>
              </a:defRPr>
            </a:pPr>
            <a:r>
              <a:t>用户案例研究</a:t>
            </a:r>
            <a:br/>
            <a:r>
              <a:rPr u="sng">
                <a:solidFill>
                  <a:srgbClr val="0000FF"/>
                </a:solidFill>
                <a:uFill>
                  <a:solidFill>
                    <a:srgbClr val="0000FF"/>
                  </a:solidFill>
                </a:uFill>
                <a:hlinkClick r:id="rId2" invalidUrl="" action="" tgtFrame="" tooltip="" history="1" highlightClick="0" endSnd="0"/>
              </a:rPr>
              <a:t>雅虎日本、</a:t>
            </a:r>
            <a:r>
              <a:rPr u="sng">
                <a:solidFill>
                  <a:srgbClr val="0000FF"/>
                </a:solidFill>
                <a:uFill>
                  <a:solidFill>
                    <a:srgbClr val="0000FF"/>
                  </a:solidFill>
                </a:uFill>
                <a:hlinkClick r:id="rId3" invalidUrl="" action="" tgtFrame="" tooltip="" history="1" highlightClick="0" endSnd="0"/>
              </a:rPr>
              <a:t>Bitmovin</a:t>
            </a:r>
          </a:p>
          <a:p>
            <a:pPr marL="177800" indent="-177800">
              <a:spcBef>
                <a:spcPts val="500"/>
              </a:spcBef>
              <a:buSzPts val="1100"/>
              <a:defRPr sz="1100">
                <a:latin typeface="+mn-lt"/>
                <a:ea typeface="+mn-ea"/>
                <a:cs typeface="+mn-cs"/>
                <a:sym typeface="Arial"/>
              </a:defRPr>
            </a:pPr>
            <a:r>
              <a:t>新的 Kubernetes 功能</a:t>
            </a:r>
            <a:br/>
            <a:r>
              <a:rPr u="sng">
                <a:solidFill>
                  <a:srgbClr val="0000FF"/>
                </a:solidFill>
                <a:uFill>
                  <a:solidFill>
                    <a:srgbClr val="0000FF"/>
                  </a:solidFill>
                </a:uFill>
                <a:hlinkClick r:id="rId4" invalidUrl="" action="" tgtFrame="" tooltip="" history="1" highlightClick="0" endSnd="0"/>
              </a:rPr>
              <a:t>5-days-of-k8</a:t>
            </a:r>
          </a:p>
          <a:p>
            <a:pPr marL="177800" indent="-177800">
              <a:spcBef>
                <a:spcPts val="500"/>
              </a:spcBef>
              <a:buSzPts val="1100"/>
              <a:defRPr sz="1100">
                <a:latin typeface="+mn-lt"/>
                <a:ea typeface="+mn-ea"/>
                <a:cs typeface="+mn-cs"/>
                <a:sym typeface="Arial"/>
              </a:defRPr>
            </a:pPr>
            <a:r>
              <a:t>Kubernetes 项目更新</a:t>
            </a:r>
            <a:br/>
            <a:r>
              <a:rPr u="sng">
                <a:solidFill>
                  <a:srgbClr val="0000FF"/>
                </a:solidFill>
                <a:uFill>
                  <a:solidFill>
                    <a:srgbClr val="0000FF"/>
                  </a:solidFill>
                </a:uFill>
                <a:hlinkClick r:id="rId5" invalidUrl="" action="" tgtFrame="" tooltip="" history="1" highlightClick="0" endSnd="0"/>
              </a:rPr>
              <a:t>kompose</a:t>
            </a:r>
          </a:p>
          <a:p>
            <a:pPr marL="177800" indent="-177800">
              <a:spcBef>
                <a:spcPts val="500"/>
              </a:spcBef>
              <a:buSzPts val="1100"/>
              <a:defRPr sz="1100">
                <a:latin typeface="+mn-lt"/>
                <a:ea typeface="+mn-ea"/>
                <a:cs typeface="+mn-cs"/>
                <a:sym typeface="Arial"/>
              </a:defRPr>
            </a:pPr>
            <a:r>
              <a:t>SIG 更新</a:t>
            </a:r>
            <a:br/>
            <a:r>
              <a:rPr u="sng">
                <a:solidFill>
                  <a:srgbClr val="0000FF"/>
                </a:solidFill>
                <a:uFill>
                  <a:solidFill>
                    <a:srgbClr val="0000FF"/>
                  </a:solidFill>
                </a:uFill>
                <a:hlinkClick r:id="rId6" invalidUrl="" action="" tgtFrame="" tooltip="" history="1" highlightClick="0" endSnd="0"/>
              </a:rPr>
              <a:t>OpenStack</a:t>
            </a:r>
          </a:p>
        </p:txBody>
      </p:sp>
      <p:sp>
        <p:nvSpPr>
          <p:cNvPr id="804" name="Google Shape;624;p56"/>
          <p:cNvSpPr txBox="1"/>
          <p:nvPr/>
        </p:nvSpPr>
        <p:spPr>
          <a:xfrm>
            <a:off x="257173" y="752755"/>
            <a:ext cx="5179204" cy="68010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ormAutofit fontScale="100000" lnSpcReduction="0"/>
          </a:bodyPr>
          <a:lstStyle/>
          <a:p>
            <a:pPr defTabSz="768094">
              <a:lnSpc>
                <a:spcPct val="90000"/>
              </a:lnSpc>
              <a:defRPr sz="1200">
                <a:solidFill>
                  <a:schemeClr val="accent3"/>
                </a:solidFill>
              </a:defRPr>
            </a:pPr>
            <a:r>
              <a:t>Kubernetes 博客是您与社区分享您的 Kubernetes 案例或教程的理想平台。</a:t>
            </a:r>
            <a:br/>
            <a:r>
              <a:t>合适的内容类型：</a:t>
            </a:r>
          </a:p>
        </p:txBody>
      </p:sp>
      <p:grpSp>
        <p:nvGrpSpPr>
          <p:cNvPr id="807" name="Google Shape;625;p56"/>
          <p:cNvGrpSpPr/>
          <p:nvPr/>
        </p:nvGrpSpPr>
        <p:grpSpPr>
          <a:xfrm>
            <a:off x="4884259" y="530828"/>
            <a:ext cx="4259946" cy="2543931"/>
            <a:chOff x="0" y="0"/>
            <a:chExt cx="4259945" cy="2543930"/>
          </a:xfrm>
        </p:grpSpPr>
        <p:sp>
          <p:nvSpPr>
            <p:cNvPr id="805" name="Google Shape;626;p56"/>
            <p:cNvSpPr/>
            <p:nvPr/>
          </p:nvSpPr>
          <p:spPr>
            <a:xfrm>
              <a:off x="647362" y="255170"/>
              <a:ext cx="2854290" cy="1900114"/>
            </a:xfrm>
            <a:prstGeom prst="rect">
              <a:avLst/>
            </a:prstGeom>
            <a:solidFill>
              <a:srgbClr val="F4F4F4"/>
            </a:solidFill>
            <a:ln w="12700" cap="flat">
              <a:noFill/>
              <a:miter lim="400000"/>
            </a:ln>
            <a:effectLst/>
          </p:spPr>
          <p:txBody>
            <a:bodyPr wrap="square" lIns="45718" tIns="45718" rIns="45718" bIns="45718" numCol="1" anchor="ctr">
              <a:noAutofit/>
            </a:bodyPr>
            <a:lstStyle/>
            <a:p>
              <a:pPr algn="ctr">
                <a:defRPr>
                  <a:solidFill>
                    <a:srgbClr val="FFFFFF"/>
                  </a:solidFill>
                </a:defRPr>
              </a:pPr>
            </a:p>
          </p:txBody>
        </p:sp>
        <p:pic>
          <p:nvPicPr>
            <p:cNvPr id="806" name="Google Shape;627;p56" descr="Google Shape;627;p56"/>
            <p:cNvPicPr>
              <a:picLocks noChangeAspect="1"/>
            </p:cNvPicPr>
            <p:nvPr/>
          </p:nvPicPr>
          <p:blipFill>
            <a:blip r:embed="rId7">
              <a:extLst/>
            </a:blip>
            <a:stretch>
              <a:fillRect/>
            </a:stretch>
          </p:blipFill>
          <p:spPr>
            <a:xfrm>
              <a:off x="-1" y="0"/>
              <a:ext cx="4259946" cy="2543931"/>
            </a:xfrm>
            <a:prstGeom prst="rect">
              <a:avLst/>
            </a:prstGeom>
            <a:ln w="12700" cap="flat">
              <a:noFill/>
              <a:miter lim="400000"/>
            </a:ln>
            <a:effectLst/>
          </p:spPr>
        </p:pic>
      </p:grpSp>
      <p:grpSp>
        <p:nvGrpSpPr>
          <p:cNvPr id="810" name="Google Shape;628;p56"/>
          <p:cNvGrpSpPr/>
          <p:nvPr/>
        </p:nvGrpSpPr>
        <p:grpSpPr>
          <a:xfrm>
            <a:off x="6466179" y="1116158"/>
            <a:ext cx="1095602" cy="1100941"/>
            <a:chOff x="0" y="0"/>
            <a:chExt cx="1095600" cy="1100939"/>
          </a:xfrm>
        </p:grpSpPr>
        <p:sp>
          <p:nvSpPr>
            <p:cNvPr id="808" name="Google Shape;629;p56"/>
            <p:cNvSpPr/>
            <p:nvPr/>
          </p:nvSpPr>
          <p:spPr>
            <a:xfrm>
              <a:off x="-1" y="-1"/>
              <a:ext cx="1095602" cy="1100941"/>
            </a:xfrm>
            <a:custGeom>
              <a:avLst/>
              <a:gdLst/>
              <a:ahLst/>
              <a:cxnLst>
                <a:cxn ang="0">
                  <a:pos x="wd2" y="hd2"/>
                </a:cxn>
                <a:cxn ang="5400000">
                  <a:pos x="wd2" y="hd2"/>
                </a:cxn>
                <a:cxn ang="10800000">
                  <a:pos x="wd2" y="hd2"/>
                </a:cxn>
                <a:cxn ang="16200000">
                  <a:pos x="wd2" y="hd2"/>
                </a:cxn>
              </a:cxnLst>
              <a:rect l="0" t="0" r="r" b="b"/>
              <a:pathLst>
                <a:path w="21491" h="21600" fill="norm" stroke="1" extrusionOk="0">
                  <a:moveTo>
                    <a:pt x="10679" y="0"/>
                  </a:moveTo>
                  <a:cubicBezTo>
                    <a:pt x="10473" y="24"/>
                    <a:pt x="10289" y="71"/>
                    <a:pt x="10129" y="142"/>
                  </a:cubicBezTo>
                  <a:cubicBezTo>
                    <a:pt x="2654" y="3845"/>
                    <a:pt x="2654" y="3845"/>
                    <a:pt x="2654" y="3845"/>
                  </a:cubicBezTo>
                  <a:cubicBezTo>
                    <a:pt x="2264" y="4035"/>
                    <a:pt x="1966" y="4415"/>
                    <a:pt x="1874" y="4842"/>
                  </a:cubicBezTo>
                  <a:cubicBezTo>
                    <a:pt x="40" y="13150"/>
                    <a:pt x="40" y="13150"/>
                    <a:pt x="40" y="13150"/>
                  </a:cubicBezTo>
                  <a:cubicBezTo>
                    <a:pt x="-52" y="13530"/>
                    <a:pt x="17" y="13933"/>
                    <a:pt x="223" y="14265"/>
                  </a:cubicBezTo>
                  <a:cubicBezTo>
                    <a:pt x="246" y="14313"/>
                    <a:pt x="292" y="14337"/>
                    <a:pt x="315" y="14384"/>
                  </a:cubicBezTo>
                  <a:cubicBezTo>
                    <a:pt x="5474" y="21030"/>
                    <a:pt x="5474" y="21030"/>
                    <a:pt x="5474" y="21030"/>
                  </a:cubicBezTo>
                  <a:cubicBezTo>
                    <a:pt x="5749" y="21386"/>
                    <a:pt x="6162" y="21600"/>
                    <a:pt x="6598" y="21600"/>
                  </a:cubicBezTo>
                  <a:cubicBezTo>
                    <a:pt x="14898" y="21600"/>
                    <a:pt x="14898" y="21600"/>
                    <a:pt x="14898" y="21600"/>
                  </a:cubicBezTo>
                  <a:cubicBezTo>
                    <a:pt x="15334" y="21600"/>
                    <a:pt x="15747" y="21386"/>
                    <a:pt x="15999" y="21030"/>
                  </a:cubicBezTo>
                  <a:cubicBezTo>
                    <a:pt x="21181" y="14384"/>
                    <a:pt x="21181" y="14384"/>
                    <a:pt x="21181" y="14384"/>
                  </a:cubicBezTo>
                  <a:cubicBezTo>
                    <a:pt x="21456" y="14028"/>
                    <a:pt x="21548" y="13577"/>
                    <a:pt x="21456" y="13150"/>
                  </a:cubicBezTo>
                  <a:cubicBezTo>
                    <a:pt x="19599" y="4842"/>
                    <a:pt x="19599" y="4842"/>
                    <a:pt x="19599" y="4842"/>
                  </a:cubicBezTo>
                  <a:cubicBezTo>
                    <a:pt x="19507" y="4415"/>
                    <a:pt x="19232" y="4035"/>
                    <a:pt x="18842" y="3845"/>
                  </a:cubicBezTo>
                  <a:cubicBezTo>
                    <a:pt x="11367" y="142"/>
                    <a:pt x="11367" y="142"/>
                    <a:pt x="11367" y="142"/>
                  </a:cubicBezTo>
                  <a:cubicBezTo>
                    <a:pt x="11138" y="47"/>
                    <a:pt x="10909" y="0"/>
                    <a:pt x="10679" y="0"/>
                  </a:cubicBezTo>
                  <a:close/>
                </a:path>
              </a:pathLst>
            </a:custGeom>
            <a:solidFill>
              <a:srgbClr val="316CE5"/>
            </a:solidFill>
            <a:ln w="12700" cap="flat">
              <a:noFill/>
              <a:miter lim="400000"/>
            </a:ln>
            <a:effectLst/>
          </p:spPr>
          <p:txBody>
            <a:bodyPr wrap="square" lIns="45718" tIns="45718" rIns="45718" bIns="45718" numCol="1" anchor="t">
              <a:noAutofit/>
            </a:bodyPr>
            <a:lstStyle/>
            <a:p>
              <a:pPr/>
            </a:p>
          </p:txBody>
        </p:sp>
        <p:sp>
          <p:nvSpPr>
            <p:cNvPr id="809" name="Google Shape;630;p56"/>
            <p:cNvSpPr/>
            <p:nvPr/>
          </p:nvSpPr>
          <p:spPr>
            <a:xfrm>
              <a:off x="146250" y="144018"/>
              <a:ext cx="803172" cy="812053"/>
            </a:xfrm>
            <a:custGeom>
              <a:avLst/>
              <a:gdLst/>
              <a:ahLst/>
              <a:cxnLst>
                <a:cxn ang="0">
                  <a:pos x="wd2" y="hd2"/>
                </a:cxn>
                <a:cxn ang="5400000">
                  <a:pos x="wd2" y="hd2"/>
                </a:cxn>
                <a:cxn ang="10800000">
                  <a:pos x="wd2" y="hd2"/>
                </a:cxn>
                <a:cxn ang="16200000">
                  <a:pos x="wd2" y="hd2"/>
                </a:cxn>
              </a:cxnLst>
              <a:rect l="0" t="0" r="r" b="b"/>
              <a:pathLst>
                <a:path w="21474" h="21520" fill="norm" stroke="1" extrusionOk="0">
                  <a:moveTo>
                    <a:pt x="10742" y="0"/>
                  </a:moveTo>
                  <a:cubicBezTo>
                    <a:pt x="10398" y="0"/>
                    <a:pt x="10116" y="320"/>
                    <a:pt x="10116" y="705"/>
                  </a:cubicBezTo>
                  <a:cubicBezTo>
                    <a:pt x="10116" y="705"/>
                    <a:pt x="10116" y="705"/>
                    <a:pt x="10116" y="737"/>
                  </a:cubicBezTo>
                  <a:cubicBezTo>
                    <a:pt x="10116" y="769"/>
                    <a:pt x="10116" y="833"/>
                    <a:pt x="10116" y="897"/>
                  </a:cubicBezTo>
                  <a:cubicBezTo>
                    <a:pt x="10148" y="1122"/>
                    <a:pt x="10179" y="1282"/>
                    <a:pt x="10210" y="1474"/>
                  </a:cubicBezTo>
                  <a:cubicBezTo>
                    <a:pt x="10273" y="1923"/>
                    <a:pt x="10304" y="2275"/>
                    <a:pt x="10273" y="2628"/>
                  </a:cubicBezTo>
                  <a:cubicBezTo>
                    <a:pt x="10241" y="2756"/>
                    <a:pt x="10148" y="2852"/>
                    <a:pt x="10085" y="2948"/>
                  </a:cubicBezTo>
                  <a:cubicBezTo>
                    <a:pt x="10054" y="3205"/>
                    <a:pt x="10054" y="3205"/>
                    <a:pt x="10054" y="3205"/>
                  </a:cubicBezTo>
                  <a:cubicBezTo>
                    <a:pt x="9710" y="3237"/>
                    <a:pt x="9335" y="3301"/>
                    <a:pt x="8960" y="3365"/>
                  </a:cubicBezTo>
                  <a:cubicBezTo>
                    <a:pt x="7397" y="3750"/>
                    <a:pt x="6022" y="4583"/>
                    <a:pt x="4990" y="5704"/>
                  </a:cubicBezTo>
                  <a:cubicBezTo>
                    <a:pt x="4927" y="5672"/>
                    <a:pt x="4802" y="5576"/>
                    <a:pt x="4771" y="5544"/>
                  </a:cubicBezTo>
                  <a:cubicBezTo>
                    <a:pt x="4646" y="5576"/>
                    <a:pt x="4552" y="5608"/>
                    <a:pt x="4396" y="5512"/>
                  </a:cubicBezTo>
                  <a:cubicBezTo>
                    <a:pt x="4115" y="5320"/>
                    <a:pt x="3865" y="5064"/>
                    <a:pt x="3583" y="4743"/>
                  </a:cubicBezTo>
                  <a:cubicBezTo>
                    <a:pt x="3427" y="4615"/>
                    <a:pt x="3333" y="4455"/>
                    <a:pt x="3177" y="4326"/>
                  </a:cubicBezTo>
                  <a:cubicBezTo>
                    <a:pt x="3146" y="4294"/>
                    <a:pt x="3083" y="4230"/>
                    <a:pt x="3052" y="4198"/>
                  </a:cubicBezTo>
                  <a:cubicBezTo>
                    <a:pt x="2927" y="4102"/>
                    <a:pt x="2771" y="4038"/>
                    <a:pt x="2614" y="4038"/>
                  </a:cubicBezTo>
                  <a:cubicBezTo>
                    <a:pt x="2427" y="4038"/>
                    <a:pt x="2239" y="4102"/>
                    <a:pt x="2145" y="4262"/>
                  </a:cubicBezTo>
                  <a:cubicBezTo>
                    <a:pt x="1927" y="4519"/>
                    <a:pt x="1989" y="4935"/>
                    <a:pt x="2270" y="5192"/>
                  </a:cubicBezTo>
                  <a:cubicBezTo>
                    <a:pt x="2270" y="5192"/>
                    <a:pt x="2302" y="5192"/>
                    <a:pt x="2302" y="5192"/>
                  </a:cubicBezTo>
                  <a:cubicBezTo>
                    <a:pt x="2333" y="5224"/>
                    <a:pt x="2364" y="5256"/>
                    <a:pt x="2427" y="5288"/>
                  </a:cubicBezTo>
                  <a:cubicBezTo>
                    <a:pt x="2583" y="5416"/>
                    <a:pt x="2739" y="5480"/>
                    <a:pt x="2927" y="5608"/>
                  </a:cubicBezTo>
                  <a:cubicBezTo>
                    <a:pt x="3271" y="5833"/>
                    <a:pt x="3583" y="6025"/>
                    <a:pt x="3833" y="6249"/>
                  </a:cubicBezTo>
                  <a:cubicBezTo>
                    <a:pt x="3927" y="6345"/>
                    <a:pt x="3927" y="6538"/>
                    <a:pt x="3958" y="6602"/>
                  </a:cubicBezTo>
                  <a:cubicBezTo>
                    <a:pt x="4146" y="6794"/>
                    <a:pt x="4146" y="6794"/>
                    <a:pt x="4146" y="6794"/>
                  </a:cubicBezTo>
                  <a:cubicBezTo>
                    <a:pt x="3114" y="8396"/>
                    <a:pt x="2614" y="10383"/>
                    <a:pt x="2896" y="12434"/>
                  </a:cubicBezTo>
                  <a:cubicBezTo>
                    <a:pt x="2646" y="12499"/>
                    <a:pt x="2646" y="12499"/>
                    <a:pt x="2646" y="12499"/>
                  </a:cubicBezTo>
                  <a:cubicBezTo>
                    <a:pt x="2583" y="12595"/>
                    <a:pt x="2489" y="12723"/>
                    <a:pt x="2395" y="12787"/>
                  </a:cubicBezTo>
                  <a:cubicBezTo>
                    <a:pt x="2083" y="12883"/>
                    <a:pt x="1708" y="12915"/>
                    <a:pt x="1301" y="12947"/>
                  </a:cubicBezTo>
                  <a:cubicBezTo>
                    <a:pt x="1083" y="12979"/>
                    <a:pt x="926" y="12979"/>
                    <a:pt x="707" y="13011"/>
                  </a:cubicBezTo>
                  <a:cubicBezTo>
                    <a:pt x="676" y="13011"/>
                    <a:pt x="582" y="13043"/>
                    <a:pt x="551" y="13043"/>
                  </a:cubicBezTo>
                  <a:cubicBezTo>
                    <a:pt x="551" y="13043"/>
                    <a:pt x="551" y="13043"/>
                    <a:pt x="551" y="13043"/>
                  </a:cubicBezTo>
                  <a:cubicBezTo>
                    <a:pt x="551" y="13043"/>
                    <a:pt x="520" y="13043"/>
                    <a:pt x="520" y="13043"/>
                  </a:cubicBezTo>
                  <a:cubicBezTo>
                    <a:pt x="176" y="13139"/>
                    <a:pt x="-74" y="13460"/>
                    <a:pt x="20" y="13812"/>
                  </a:cubicBezTo>
                  <a:cubicBezTo>
                    <a:pt x="82" y="14133"/>
                    <a:pt x="426" y="14357"/>
                    <a:pt x="801" y="14261"/>
                  </a:cubicBezTo>
                  <a:cubicBezTo>
                    <a:pt x="801" y="14261"/>
                    <a:pt x="801" y="14261"/>
                    <a:pt x="801" y="14261"/>
                  </a:cubicBezTo>
                  <a:cubicBezTo>
                    <a:pt x="801" y="14261"/>
                    <a:pt x="833" y="14261"/>
                    <a:pt x="833" y="14261"/>
                  </a:cubicBezTo>
                  <a:cubicBezTo>
                    <a:pt x="864" y="14261"/>
                    <a:pt x="926" y="14229"/>
                    <a:pt x="989" y="14229"/>
                  </a:cubicBezTo>
                  <a:cubicBezTo>
                    <a:pt x="1176" y="14165"/>
                    <a:pt x="1333" y="14069"/>
                    <a:pt x="1520" y="14005"/>
                  </a:cubicBezTo>
                  <a:cubicBezTo>
                    <a:pt x="1927" y="13845"/>
                    <a:pt x="2270" y="13748"/>
                    <a:pt x="2583" y="13684"/>
                  </a:cubicBezTo>
                  <a:cubicBezTo>
                    <a:pt x="2739" y="13684"/>
                    <a:pt x="2864" y="13780"/>
                    <a:pt x="2927" y="13812"/>
                  </a:cubicBezTo>
                  <a:cubicBezTo>
                    <a:pt x="3208" y="13780"/>
                    <a:pt x="3208" y="13780"/>
                    <a:pt x="3208" y="13780"/>
                  </a:cubicBezTo>
                  <a:cubicBezTo>
                    <a:pt x="3802" y="15703"/>
                    <a:pt x="5084" y="17274"/>
                    <a:pt x="6709" y="18267"/>
                  </a:cubicBezTo>
                  <a:cubicBezTo>
                    <a:pt x="6615" y="18555"/>
                    <a:pt x="6615" y="18555"/>
                    <a:pt x="6615" y="18555"/>
                  </a:cubicBezTo>
                  <a:cubicBezTo>
                    <a:pt x="6647" y="18652"/>
                    <a:pt x="6709" y="18780"/>
                    <a:pt x="6678" y="18908"/>
                  </a:cubicBezTo>
                  <a:cubicBezTo>
                    <a:pt x="6553" y="19196"/>
                    <a:pt x="6334" y="19549"/>
                    <a:pt x="6115" y="19901"/>
                  </a:cubicBezTo>
                  <a:cubicBezTo>
                    <a:pt x="5990" y="20094"/>
                    <a:pt x="5896" y="20222"/>
                    <a:pt x="5771" y="20414"/>
                  </a:cubicBezTo>
                  <a:cubicBezTo>
                    <a:pt x="5771" y="20446"/>
                    <a:pt x="5740" y="20542"/>
                    <a:pt x="5709" y="20574"/>
                  </a:cubicBezTo>
                  <a:cubicBezTo>
                    <a:pt x="5553" y="20927"/>
                    <a:pt x="5678" y="21312"/>
                    <a:pt x="5959" y="21472"/>
                  </a:cubicBezTo>
                  <a:cubicBezTo>
                    <a:pt x="6272" y="21600"/>
                    <a:pt x="6647" y="21472"/>
                    <a:pt x="6803" y="21119"/>
                  </a:cubicBezTo>
                  <a:cubicBezTo>
                    <a:pt x="6803" y="21119"/>
                    <a:pt x="6803" y="21119"/>
                    <a:pt x="6803" y="21119"/>
                  </a:cubicBezTo>
                  <a:cubicBezTo>
                    <a:pt x="6803" y="21119"/>
                    <a:pt x="6803" y="21119"/>
                    <a:pt x="6803" y="21119"/>
                  </a:cubicBezTo>
                  <a:cubicBezTo>
                    <a:pt x="6834" y="21055"/>
                    <a:pt x="6866" y="20991"/>
                    <a:pt x="6897" y="20959"/>
                  </a:cubicBezTo>
                  <a:cubicBezTo>
                    <a:pt x="6959" y="20735"/>
                    <a:pt x="6991" y="20574"/>
                    <a:pt x="7053" y="20382"/>
                  </a:cubicBezTo>
                  <a:cubicBezTo>
                    <a:pt x="7209" y="19966"/>
                    <a:pt x="7303" y="19517"/>
                    <a:pt x="7522" y="19261"/>
                  </a:cubicBezTo>
                  <a:cubicBezTo>
                    <a:pt x="7584" y="19196"/>
                    <a:pt x="7678" y="19164"/>
                    <a:pt x="7803" y="19132"/>
                  </a:cubicBezTo>
                  <a:cubicBezTo>
                    <a:pt x="7928" y="18876"/>
                    <a:pt x="7928" y="18876"/>
                    <a:pt x="7928" y="18876"/>
                  </a:cubicBezTo>
                  <a:cubicBezTo>
                    <a:pt x="9335" y="19421"/>
                    <a:pt x="10929" y="19581"/>
                    <a:pt x="12523" y="19196"/>
                  </a:cubicBezTo>
                  <a:cubicBezTo>
                    <a:pt x="12867" y="19132"/>
                    <a:pt x="13211" y="19004"/>
                    <a:pt x="13555" y="18876"/>
                  </a:cubicBezTo>
                  <a:cubicBezTo>
                    <a:pt x="13586" y="18940"/>
                    <a:pt x="13680" y="19100"/>
                    <a:pt x="13680" y="19132"/>
                  </a:cubicBezTo>
                  <a:cubicBezTo>
                    <a:pt x="13805" y="19164"/>
                    <a:pt x="13899" y="19164"/>
                    <a:pt x="13993" y="19325"/>
                  </a:cubicBezTo>
                  <a:cubicBezTo>
                    <a:pt x="14180" y="19613"/>
                    <a:pt x="14274" y="19966"/>
                    <a:pt x="14430" y="20382"/>
                  </a:cubicBezTo>
                  <a:cubicBezTo>
                    <a:pt x="14493" y="20574"/>
                    <a:pt x="14524" y="20735"/>
                    <a:pt x="14586" y="20927"/>
                  </a:cubicBezTo>
                  <a:cubicBezTo>
                    <a:pt x="14618" y="20991"/>
                    <a:pt x="14649" y="21055"/>
                    <a:pt x="14680" y="21087"/>
                  </a:cubicBezTo>
                  <a:cubicBezTo>
                    <a:pt x="14837" y="21440"/>
                    <a:pt x="15212" y="21600"/>
                    <a:pt x="15524" y="21440"/>
                  </a:cubicBezTo>
                  <a:cubicBezTo>
                    <a:pt x="15806" y="21312"/>
                    <a:pt x="15931" y="20927"/>
                    <a:pt x="15774" y="20574"/>
                  </a:cubicBezTo>
                  <a:cubicBezTo>
                    <a:pt x="15743" y="20510"/>
                    <a:pt x="15712" y="20446"/>
                    <a:pt x="15681" y="20414"/>
                  </a:cubicBezTo>
                  <a:cubicBezTo>
                    <a:pt x="15587" y="20190"/>
                    <a:pt x="15493" y="20062"/>
                    <a:pt x="15368" y="19901"/>
                  </a:cubicBezTo>
                  <a:cubicBezTo>
                    <a:pt x="15149" y="19517"/>
                    <a:pt x="14930" y="19228"/>
                    <a:pt x="14837" y="18908"/>
                  </a:cubicBezTo>
                  <a:cubicBezTo>
                    <a:pt x="14774" y="18748"/>
                    <a:pt x="14837" y="18652"/>
                    <a:pt x="14868" y="18555"/>
                  </a:cubicBezTo>
                  <a:cubicBezTo>
                    <a:pt x="14837" y="18523"/>
                    <a:pt x="14805" y="18363"/>
                    <a:pt x="14774" y="18299"/>
                  </a:cubicBezTo>
                  <a:cubicBezTo>
                    <a:pt x="16462" y="17274"/>
                    <a:pt x="17712" y="15639"/>
                    <a:pt x="18275" y="13748"/>
                  </a:cubicBezTo>
                  <a:cubicBezTo>
                    <a:pt x="18369" y="13780"/>
                    <a:pt x="18494" y="13780"/>
                    <a:pt x="18556" y="13812"/>
                  </a:cubicBezTo>
                  <a:cubicBezTo>
                    <a:pt x="18650" y="13748"/>
                    <a:pt x="18713" y="13652"/>
                    <a:pt x="18900" y="13684"/>
                  </a:cubicBezTo>
                  <a:cubicBezTo>
                    <a:pt x="19213" y="13716"/>
                    <a:pt x="19557" y="13845"/>
                    <a:pt x="19963" y="14005"/>
                  </a:cubicBezTo>
                  <a:cubicBezTo>
                    <a:pt x="20151" y="14069"/>
                    <a:pt x="20276" y="14165"/>
                    <a:pt x="20494" y="14197"/>
                  </a:cubicBezTo>
                  <a:cubicBezTo>
                    <a:pt x="20526" y="14229"/>
                    <a:pt x="20619" y="14229"/>
                    <a:pt x="20651" y="14229"/>
                  </a:cubicBezTo>
                  <a:cubicBezTo>
                    <a:pt x="20651" y="14261"/>
                    <a:pt x="20651" y="14261"/>
                    <a:pt x="20682" y="14261"/>
                  </a:cubicBezTo>
                  <a:cubicBezTo>
                    <a:pt x="20682" y="14261"/>
                    <a:pt x="20682" y="14261"/>
                    <a:pt x="20682" y="14261"/>
                  </a:cubicBezTo>
                  <a:cubicBezTo>
                    <a:pt x="21026" y="14325"/>
                    <a:pt x="21401" y="14133"/>
                    <a:pt x="21463" y="13780"/>
                  </a:cubicBezTo>
                  <a:cubicBezTo>
                    <a:pt x="21526" y="13460"/>
                    <a:pt x="21307" y="13107"/>
                    <a:pt x="20932" y="13043"/>
                  </a:cubicBezTo>
                  <a:cubicBezTo>
                    <a:pt x="20901" y="13011"/>
                    <a:pt x="20807" y="13011"/>
                    <a:pt x="20776" y="12979"/>
                  </a:cubicBezTo>
                  <a:cubicBezTo>
                    <a:pt x="20557" y="12947"/>
                    <a:pt x="20369" y="12947"/>
                    <a:pt x="20182" y="12947"/>
                  </a:cubicBezTo>
                  <a:cubicBezTo>
                    <a:pt x="19744" y="12883"/>
                    <a:pt x="19400" y="12851"/>
                    <a:pt x="19088" y="12755"/>
                  </a:cubicBezTo>
                  <a:cubicBezTo>
                    <a:pt x="18963" y="12691"/>
                    <a:pt x="18869" y="12563"/>
                    <a:pt x="18838" y="12499"/>
                  </a:cubicBezTo>
                  <a:cubicBezTo>
                    <a:pt x="18588" y="12402"/>
                    <a:pt x="18588" y="12402"/>
                    <a:pt x="18588" y="12402"/>
                  </a:cubicBezTo>
                  <a:cubicBezTo>
                    <a:pt x="18713" y="11473"/>
                    <a:pt x="18681" y="10480"/>
                    <a:pt x="18463" y="9486"/>
                  </a:cubicBezTo>
                  <a:cubicBezTo>
                    <a:pt x="18244" y="8493"/>
                    <a:pt x="17837" y="7595"/>
                    <a:pt x="17306" y="6794"/>
                  </a:cubicBezTo>
                  <a:cubicBezTo>
                    <a:pt x="17369" y="6730"/>
                    <a:pt x="17494" y="6634"/>
                    <a:pt x="17525" y="6602"/>
                  </a:cubicBezTo>
                  <a:cubicBezTo>
                    <a:pt x="17525" y="6474"/>
                    <a:pt x="17525" y="6345"/>
                    <a:pt x="17650" y="6249"/>
                  </a:cubicBezTo>
                  <a:cubicBezTo>
                    <a:pt x="17869" y="5993"/>
                    <a:pt x="18181" y="5801"/>
                    <a:pt x="18556" y="5576"/>
                  </a:cubicBezTo>
                  <a:cubicBezTo>
                    <a:pt x="18713" y="5480"/>
                    <a:pt x="18869" y="5416"/>
                    <a:pt x="19057" y="5288"/>
                  </a:cubicBezTo>
                  <a:cubicBezTo>
                    <a:pt x="19088" y="5256"/>
                    <a:pt x="19150" y="5192"/>
                    <a:pt x="19182" y="5160"/>
                  </a:cubicBezTo>
                  <a:cubicBezTo>
                    <a:pt x="19494" y="4935"/>
                    <a:pt x="19557" y="4519"/>
                    <a:pt x="19338" y="4262"/>
                  </a:cubicBezTo>
                  <a:cubicBezTo>
                    <a:pt x="19119" y="3974"/>
                    <a:pt x="18713" y="3942"/>
                    <a:pt x="18431" y="4198"/>
                  </a:cubicBezTo>
                  <a:cubicBezTo>
                    <a:pt x="18400" y="4230"/>
                    <a:pt x="18338" y="4262"/>
                    <a:pt x="18306" y="4294"/>
                  </a:cubicBezTo>
                  <a:cubicBezTo>
                    <a:pt x="18119" y="4455"/>
                    <a:pt x="18025" y="4583"/>
                    <a:pt x="17900" y="4743"/>
                  </a:cubicBezTo>
                  <a:cubicBezTo>
                    <a:pt x="17587" y="5064"/>
                    <a:pt x="17337" y="5320"/>
                    <a:pt x="17087" y="5512"/>
                  </a:cubicBezTo>
                  <a:cubicBezTo>
                    <a:pt x="16962" y="5576"/>
                    <a:pt x="16775" y="5544"/>
                    <a:pt x="16712" y="5544"/>
                  </a:cubicBezTo>
                  <a:cubicBezTo>
                    <a:pt x="16462" y="5704"/>
                    <a:pt x="16462" y="5704"/>
                    <a:pt x="16462" y="5704"/>
                  </a:cubicBezTo>
                  <a:cubicBezTo>
                    <a:pt x="15149" y="4294"/>
                    <a:pt x="13336" y="3397"/>
                    <a:pt x="11398" y="3205"/>
                  </a:cubicBezTo>
                  <a:cubicBezTo>
                    <a:pt x="11398" y="3109"/>
                    <a:pt x="11398" y="2980"/>
                    <a:pt x="11398" y="2916"/>
                  </a:cubicBezTo>
                  <a:cubicBezTo>
                    <a:pt x="11304" y="2852"/>
                    <a:pt x="11211" y="2788"/>
                    <a:pt x="11211" y="2628"/>
                  </a:cubicBezTo>
                  <a:cubicBezTo>
                    <a:pt x="11179" y="2275"/>
                    <a:pt x="11211" y="1923"/>
                    <a:pt x="11273" y="1474"/>
                  </a:cubicBezTo>
                  <a:cubicBezTo>
                    <a:pt x="11304" y="1282"/>
                    <a:pt x="11336" y="1122"/>
                    <a:pt x="11336" y="897"/>
                  </a:cubicBezTo>
                  <a:cubicBezTo>
                    <a:pt x="11336" y="833"/>
                    <a:pt x="11336" y="769"/>
                    <a:pt x="11336" y="705"/>
                  </a:cubicBezTo>
                  <a:cubicBezTo>
                    <a:pt x="11336" y="320"/>
                    <a:pt x="11085" y="0"/>
                    <a:pt x="10742" y="0"/>
                  </a:cubicBezTo>
                  <a:close/>
                  <a:moveTo>
                    <a:pt x="9960" y="4871"/>
                  </a:moveTo>
                  <a:cubicBezTo>
                    <a:pt x="9804" y="8140"/>
                    <a:pt x="9804" y="8140"/>
                    <a:pt x="9804" y="8140"/>
                  </a:cubicBezTo>
                  <a:cubicBezTo>
                    <a:pt x="9773" y="8140"/>
                    <a:pt x="9773" y="8140"/>
                    <a:pt x="9773" y="8140"/>
                  </a:cubicBezTo>
                  <a:cubicBezTo>
                    <a:pt x="9773" y="8428"/>
                    <a:pt x="9523" y="8685"/>
                    <a:pt x="9241" y="8685"/>
                  </a:cubicBezTo>
                  <a:cubicBezTo>
                    <a:pt x="9116" y="8685"/>
                    <a:pt x="9022" y="8621"/>
                    <a:pt x="8929" y="8557"/>
                  </a:cubicBezTo>
                  <a:cubicBezTo>
                    <a:pt x="8929" y="8557"/>
                    <a:pt x="8929" y="8557"/>
                    <a:pt x="8929" y="8557"/>
                  </a:cubicBezTo>
                  <a:cubicBezTo>
                    <a:pt x="6303" y="6666"/>
                    <a:pt x="6303" y="6666"/>
                    <a:pt x="6303" y="6666"/>
                  </a:cubicBezTo>
                  <a:cubicBezTo>
                    <a:pt x="7116" y="5865"/>
                    <a:pt x="8147" y="5256"/>
                    <a:pt x="9335" y="4967"/>
                  </a:cubicBezTo>
                  <a:cubicBezTo>
                    <a:pt x="9554" y="4935"/>
                    <a:pt x="9773" y="4903"/>
                    <a:pt x="9960" y="4871"/>
                  </a:cubicBezTo>
                  <a:close/>
                  <a:moveTo>
                    <a:pt x="11492" y="4871"/>
                  </a:moveTo>
                  <a:cubicBezTo>
                    <a:pt x="12899" y="5031"/>
                    <a:pt x="14180" y="5672"/>
                    <a:pt x="15149" y="6666"/>
                  </a:cubicBezTo>
                  <a:cubicBezTo>
                    <a:pt x="12555" y="8557"/>
                    <a:pt x="12555" y="8557"/>
                    <a:pt x="12555" y="8557"/>
                  </a:cubicBezTo>
                  <a:cubicBezTo>
                    <a:pt x="12555" y="8557"/>
                    <a:pt x="12555" y="8557"/>
                    <a:pt x="12555" y="8557"/>
                  </a:cubicBezTo>
                  <a:cubicBezTo>
                    <a:pt x="12305" y="8717"/>
                    <a:pt x="11992" y="8685"/>
                    <a:pt x="11804" y="8461"/>
                  </a:cubicBezTo>
                  <a:cubicBezTo>
                    <a:pt x="11742" y="8364"/>
                    <a:pt x="11679" y="8236"/>
                    <a:pt x="11679" y="8140"/>
                  </a:cubicBezTo>
                  <a:cubicBezTo>
                    <a:pt x="11679" y="8140"/>
                    <a:pt x="11679" y="8140"/>
                    <a:pt x="11679" y="8140"/>
                  </a:cubicBezTo>
                  <a:lnTo>
                    <a:pt x="11492" y="4871"/>
                  </a:lnTo>
                  <a:close/>
                  <a:moveTo>
                    <a:pt x="5365" y="7884"/>
                  </a:moveTo>
                  <a:cubicBezTo>
                    <a:pt x="7741" y="10095"/>
                    <a:pt x="7741" y="10095"/>
                    <a:pt x="7741" y="10095"/>
                  </a:cubicBezTo>
                  <a:cubicBezTo>
                    <a:pt x="7741" y="10095"/>
                    <a:pt x="7741" y="10095"/>
                    <a:pt x="7741" y="10095"/>
                  </a:cubicBezTo>
                  <a:cubicBezTo>
                    <a:pt x="7960" y="10287"/>
                    <a:pt x="7991" y="10640"/>
                    <a:pt x="7803" y="10864"/>
                  </a:cubicBezTo>
                  <a:cubicBezTo>
                    <a:pt x="7741" y="10960"/>
                    <a:pt x="7647" y="11024"/>
                    <a:pt x="7522" y="11056"/>
                  </a:cubicBezTo>
                  <a:cubicBezTo>
                    <a:pt x="7522" y="11056"/>
                    <a:pt x="7522" y="11056"/>
                    <a:pt x="7522" y="11056"/>
                  </a:cubicBezTo>
                  <a:cubicBezTo>
                    <a:pt x="4459" y="11954"/>
                    <a:pt x="4459" y="11954"/>
                    <a:pt x="4459" y="11954"/>
                  </a:cubicBezTo>
                  <a:cubicBezTo>
                    <a:pt x="4302" y="10512"/>
                    <a:pt x="4646" y="9069"/>
                    <a:pt x="5365" y="7884"/>
                  </a:cubicBezTo>
                  <a:close/>
                  <a:moveTo>
                    <a:pt x="16118" y="7884"/>
                  </a:moveTo>
                  <a:cubicBezTo>
                    <a:pt x="16462" y="8493"/>
                    <a:pt x="16743" y="9134"/>
                    <a:pt x="16900" y="9871"/>
                  </a:cubicBezTo>
                  <a:cubicBezTo>
                    <a:pt x="17056" y="10576"/>
                    <a:pt x="17087" y="11281"/>
                    <a:pt x="17025" y="11954"/>
                  </a:cubicBezTo>
                  <a:cubicBezTo>
                    <a:pt x="13930" y="11056"/>
                    <a:pt x="13930" y="11056"/>
                    <a:pt x="13930" y="11056"/>
                  </a:cubicBezTo>
                  <a:cubicBezTo>
                    <a:pt x="13930" y="11024"/>
                    <a:pt x="13930" y="11024"/>
                    <a:pt x="13930" y="11024"/>
                  </a:cubicBezTo>
                  <a:cubicBezTo>
                    <a:pt x="13649" y="10960"/>
                    <a:pt x="13492" y="10672"/>
                    <a:pt x="13555" y="10383"/>
                  </a:cubicBezTo>
                  <a:cubicBezTo>
                    <a:pt x="13586" y="10255"/>
                    <a:pt x="13649" y="10159"/>
                    <a:pt x="13742" y="10095"/>
                  </a:cubicBezTo>
                  <a:cubicBezTo>
                    <a:pt x="13742" y="10063"/>
                    <a:pt x="13742" y="10063"/>
                    <a:pt x="13742" y="10063"/>
                  </a:cubicBezTo>
                  <a:cubicBezTo>
                    <a:pt x="16118" y="7884"/>
                    <a:pt x="16118" y="7884"/>
                    <a:pt x="16118" y="7884"/>
                  </a:cubicBezTo>
                  <a:close/>
                  <a:moveTo>
                    <a:pt x="10241" y="10255"/>
                  </a:moveTo>
                  <a:cubicBezTo>
                    <a:pt x="11242" y="10255"/>
                    <a:pt x="11242" y="10255"/>
                    <a:pt x="11242" y="10255"/>
                  </a:cubicBezTo>
                  <a:cubicBezTo>
                    <a:pt x="11836" y="11024"/>
                    <a:pt x="11836" y="11024"/>
                    <a:pt x="11836" y="11024"/>
                  </a:cubicBezTo>
                  <a:cubicBezTo>
                    <a:pt x="11617" y="12018"/>
                    <a:pt x="11617" y="12018"/>
                    <a:pt x="11617" y="12018"/>
                  </a:cubicBezTo>
                  <a:cubicBezTo>
                    <a:pt x="10742" y="12434"/>
                    <a:pt x="10742" y="12434"/>
                    <a:pt x="10742" y="12434"/>
                  </a:cubicBezTo>
                  <a:cubicBezTo>
                    <a:pt x="9866" y="12018"/>
                    <a:pt x="9866" y="12018"/>
                    <a:pt x="9866" y="12018"/>
                  </a:cubicBezTo>
                  <a:cubicBezTo>
                    <a:pt x="9648" y="11024"/>
                    <a:pt x="9648" y="11024"/>
                    <a:pt x="9648" y="11024"/>
                  </a:cubicBezTo>
                  <a:lnTo>
                    <a:pt x="10241" y="10255"/>
                  </a:lnTo>
                  <a:close/>
                  <a:moveTo>
                    <a:pt x="13399" y="12915"/>
                  </a:moveTo>
                  <a:cubicBezTo>
                    <a:pt x="13430" y="12915"/>
                    <a:pt x="13461" y="12915"/>
                    <a:pt x="13524" y="12947"/>
                  </a:cubicBezTo>
                  <a:cubicBezTo>
                    <a:pt x="13524" y="12915"/>
                    <a:pt x="13524" y="12915"/>
                    <a:pt x="13524" y="12915"/>
                  </a:cubicBezTo>
                  <a:cubicBezTo>
                    <a:pt x="16681" y="13492"/>
                    <a:pt x="16681" y="13492"/>
                    <a:pt x="16681" y="13492"/>
                  </a:cubicBezTo>
                  <a:cubicBezTo>
                    <a:pt x="16243" y="14806"/>
                    <a:pt x="15337" y="15992"/>
                    <a:pt x="14149" y="16761"/>
                  </a:cubicBezTo>
                  <a:cubicBezTo>
                    <a:pt x="12930" y="13716"/>
                    <a:pt x="12930" y="13716"/>
                    <a:pt x="12930" y="13716"/>
                  </a:cubicBezTo>
                  <a:cubicBezTo>
                    <a:pt x="12930" y="13684"/>
                    <a:pt x="12930" y="13684"/>
                    <a:pt x="12930" y="13684"/>
                  </a:cubicBezTo>
                  <a:cubicBezTo>
                    <a:pt x="12805" y="13428"/>
                    <a:pt x="12930" y="13107"/>
                    <a:pt x="13180" y="12979"/>
                  </a:cubicBezTo>
                  <a:cubicBezTo>
                    <a:pt x="13242" y="12947"/>
                    <a:pt x="13336" y="12947"/>
                    <a:pt x="13399" y="12915"/>
                  </a:cubicBezTo>
                  <a:close/>
                  <a:moveTo>
                    <a:pt x="8053" y="12947"/>
                  </a:moveTo>
                  <a:cubicBezTo>
                    <a:pt x="8303" y="12947"/>
                    <a:pt x="8522" y="13107"/>
                    <a:pt x="8585" y="13364"/>
                  </a:cubicBezTo>
                  <a:cubicBezTo>
                    <a:pt x="8616" y="13492"/>
                    <a:pt x="8585" y="13620"/>
                    <a:pt x="8553" y="13716"/>
                  </a:cubicBezTo>
                  <a:cubicBezTo>
                    <a:pt x="8553" y="13716"/>
                    <a:pt x="8553" y="13716"/>
                    <a:pt x="8553" y="13716"/>
                  </a:cubicBezTo>
                  <a:cubicBezTo>
                    <a:pt x="7334" y="16729"/>
                    <a:pt x="7334" y="16729"/>
                    <a:pt x="7334" y="16729"/>
                  </a:cubicBezTo>
                  <a:cubicBezTo>
                    <a:pt x="6209" y="15992"/>
                    <a:pt x="5303" y="14870"/>
                    <a:pt x="4802" y="13492"/>
                  </a:cubicBezTo>
                  <a:cubicBezTo>
                    <a:pt x="7960" y="12947"/>
                    <a:pt x="7960" y="12947"/>
                    <a:pt x="7960" y="12947"/>
                  </a:cubicBezTo>
                  <a:cubicBezTo>
                    <a:pt x="7960" y="12947"/>
                    <a:pt x="7960" y="12947"/>
                    <a:pt x="7960" y="12947"/>
                  </a:cubicBezTo>
                  <a:cubicBezTo>
                    <a:pt x="7991" y="12947"/>
                    <a:pt x="8022" y="12947"/>
                    <a:pt x="8053" y="12947"/>
                  </a:cubicBezTo>
                  <a:close/>
                  <a:moveTo>
                    <a:pt x="10710" y="14261"/>
                  </a:moveTo>
                  <a:cubicBezTo>
                    <a:pt x="10804" y="14261"/>
                    <a:pt x="10898" y="14293"/>
                    <a:pt x="10960" y="14325"/>
                  </a:cubicBezTo>
                  <a:cubicBezTo>
                    <a:pt x="11085" y="14357"/>
                    <a:pt x="11148" y="14453"/>
                    <a:pt x="11211" y="14550"/>
                  </a:cubicBezTo>
                  <a:cubicBezTo>
                    <a:pt x="11211" y="14550"/>
                    <a:pt x="11211" y="14550"/>
                    <a:pt x="11211" y="14550"/>
                  </a:cubicBezTo>
                  <a:cubicBezTo>
                    <a:pt x="12773" y="17434"/>
                    <a:pt x="12773" y="17434"/>
                    <a:pt x="12773" y="17434"/>
                  </a:cubicBezTo>
                  <a:cubicBezTo>
                    <a:pt x="12586" y="17498"/>
                    <a:pt x="12367" y="17562"/>
                    <a:pt x="12148" y="17594"/>
                  </a:cubicBezTo>
                  <a:cubicBezTo>
                    <a:pt x="10960" y="17882"/>
                    <a:pt x="9773" y="17786"/>
                    <a:pt x="8710" y="17434"/>
                  </a:cubicBezTo>
                  <a:cubicBezTo>
                    <a:pt x="10273" y="14550"/>
                    <a:pt x="10273" y="14550"/>
                    <a:pt x="10273" y="14550"/>
                  </a:cubicBezTo>
                  <a:cubicBezTo>
                    <a:pt x="10273" y="14550"/>
                    <a:pt x="10273" y="14550"/>
                    <a:pt x="10273" y="14550"/>
                  </a:cubicBezTo>
                  <a:cubicBezTo>
                    <a:pt x="10367" y="14389"/>
                    <a:pt x="10523" y="14261"/>
                    <a:pt x="10710" y="14261"/>
                  </a:cubicBezTo>
                  <a:close/>
                </a:path>
              </a:pathLst>
            </a:custGeom>
            <a:solidFill>
              <a:srgbClr val="F2F2F2"/>
            </a:solidFill>
            <a:ln w="12700" cap="flat">
              <a:noFill/>
              <a:miter lim="400000"/>
            </a:ln>
            <a:effectLst/>
          </p:spPr>
          <p:txBody>
            <a:bodyPr wrap="square" lIns="45718" tIns="45718" rIns="45718" bIns="45718" numCol="1" anchor="t">
              <a:noAutofit/>
            </a:bodyPr>
            <a:lstStyle/>
            <a:p>
              <a:pPr/>
            </a:p>
          </p:txBody>
        </p:sp>
      </p:grpSp>
      <p:sp>
        <p:nvSpPr>
          <p:cNvPr id="811" name="Google Shape;631;p56"/>
          <p:cNvSpPr txBox="1"/>
          <p:nvPr/>
        </p:nvSpPr>
        <p:spPr>
          <a:xfrm>
            <a:off x="306519" y="3632985"/>
            <a:ext cx="3610504" cy="101089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b="1" sz="1100">
                <a:solidFill>
                  <a:srgbClr val="3F4749"/>
                </a:solidFill>
              </a:defRPr>
            </a:pPr>
            <a:r>
              <a:t>不合适的内容</a:t>
            </a:r>
          </a:p>
          <a:p>
            <a:pPr marL="177800" indent="-177800">
              <a:lnSpc>
                <a:spcPct val="90000"/>
              </a:lnSpc>
              <a:spcBef>
                <a:spcPts val="500"/>
              </a:spcBef>
              <a:buClr>
                <a:schemeClr val="accent3"/>
              </a:buClr>
              <a:buSzPts val="1100"/>
              <a:buFont typeface="Arial"/>
              <a:buChar char="•"/>
              <a:defRPr sz="1100">
                <a:solidFill>
                  <a:srgbClr val="3F4749"/>
                </a:solidFill>
              </a:defRPr>
            </a:pPr>
            <a:r>
              <a:t>厂商产品宣传</a:t>
            </a:r>
          </a:p>
          <a:p>
            <a:pPr marL="177800" indent="-177800">
              <a:lnSpc>
                <a:spcPct val="90000"/>
              </a:lnSpc>
              <a:spcBef>
                <a:spcPts val="500"/>
              </a:spcBef>
              <a:buClr>
                <a:schemeClr val="accent3"/>
              </a:buClr>
              <a:buSzPts val="1100"/>
              <a:buFont typeface="Arial"/>
              <a:buChar char="•"/>
              <a:defRPr sz="1100">
                <a:solidFill>
                  <a:srgbClr val="3F4749"/>
                </a:solidFill>
              </a:defRPr>
            </a:pPr>
            <a:r>
              <a:t>不包含集成和客户案例的合作伙伴更新</a:t>
            </a:r>
          </a:p>
          <a:p>
            <a:pPr marL="177800" indent="-177800">
              <a:lnSpc>
                <a:spcPct val="90000"/>
              </a:lnSpc>
              <a:spcBef>
                <a:spcPts val="500"/>
              </a:spcBef>
              <a:buClr>
                <a:schemeClr val="accent3"/>
              </a:buClr>
              <a:buSzPts val="1100"/>
              <a:buFont typeface="Arial"/>
              <a:buChar char="•"/>
              <a:defRPr sz="1100">
                <a:solidFill>
                  <a:srgbClr val="3F4749"/>
                </a:solidFill>
              </a:defRPr>
            </a:pPr>
            <a:r>
              <a:t>联合贴文（支持语言翻译）</a:t>
            </a:r>
          </a:p>
        </p:txBody>
      </p:sp>
      <p:sp>
        <p:nvSpPr>
          <p:cNvPr id="812" name="Google Shape;632;p56">
            <a:hlinkClick r:id="rId8" invalidUrl="" action="" tgtFrame="" tooltip="" history="1" highlightClick="0" endSnd="0"/>
          </p:cNvPr>
          <p:cNvSpPr/>
          <p:nvPr/>
        </p:nvSpPr>
        <p:spPr>
          <a:xfrm rot="10800000">
            <a:off x="4579723" y="3811258"/>
            <a:ext cx="4307102" cy="756302"/>
          </a:xfrm>
          <a:prstGeom prst="rect">
            <a:avLst/>
          </a:prstGeom>
          <a:gradFill>
            <a:gsLst>
              <a:gs pos="0">
                <a:schemeClr val="accent1"/>
              </a:gs>
              <a:gs pos="77000">
                <a:schemeClr val="accent2"/>
              </a:gs>
              <a:gs pos="100000">
                <a:schemeClr val="accent2"/>
              </a:gs>
            </a:gsLst>
          </a:gradFill>
          <a:ln w="12700">
            <a:miter lim="400000"/>
          </a:ln>
        </p:spPr>
        <p:txBody>
          <a:bodyPr lIns="45718" tIns="45718" rIns="45718" bIns="45718" anchor="ctr"/>
          <a:lstStyle/>
          <a:p>
            <a:pPr algn="ctr">
              <a:defRPr>
                <a:solidFill>
                  <a:srgbClr val="FFFFFF"/>
                </a:solidFill>
              </a:defRPr>
            </a:pPr>
          </a:p>
        </p:txBody>
      </p:sp>
      <p:sp>
        <p:nvSpPr>
          <p:cNvPr id="813" name="Google Shape;633;p56"/>
          <p:cNvSpPr txBox="1"/>
          <p:nvPr/>
        </p:nvSpPr>
        <p:spPr>
          <a:xfrm>
            <a:off x="4780203" y="4072487"/>
            <a:ext cx="3961801" cy="327707"/>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a:solidFill>
                  <a:srgbClr val="FFFFFF"/>
                </a:solidFill>
              </a:defRPr>
            </a:pPr>
            <a:r>
              <a:t>点击</a:t>
            </a:r>
            <a:r>
              <a:rPr u="sng"/>
              <a:t>此处</a:t>
            </a:r>
            <a:r>
              <a:t>提交博文草稿并查看指南。 </a:t>
            </a:r>
          </a:p>
        </p:txBody>
      </p:sp>
      <p:sp>
        <p:nvSpPr>
          <p:cNvPr id="814" name="Google Shape;634;p56"/>
          <p:cNvSpPr txBox="1"/>
          <p:nvPr/>
        </p:nvSpPr>
        <p:spPr>
          <a:xfrm>
            <a:off x="2487409" y="1887569"/>
            <a:ext cx="2868004" cy="1537187"/>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marL="177800" indent="-177800">
              <a:lnSpc>
                <a:spcPct val="90000"/>
              </a:lnSpc>
              <a:buClr>
                <a:schemeClr val="accent3"/>
              </a:buClr>
              <a:buSzPts val="1100"/>
              <a:buFont typeface="Arial"/>
              <a:buChar char="•"/>
              <a:defRPr sz="1100">
                <a:solidFill>
                  <a:srgbClr val="3F4749"/>
                </a:solidFill>
              </a:defRPr>
            </a:pPr>
            <a:r>
              <a:t>教程和详解</a:t>
            </a:r>
            <a:br/>
            <a:r>
              <a:rPr u="sng">
                <a:solidFill>
                  <a:srgbClr val="0000FF"/>
                </a:solidFill>
                <a:uFill>
                  <a:solidFill>
                    <a:srgbClr val="0000FF"/>
                  </a:solidFill>
                </a:uFill>
                <a:hlinkClick r:id="rId9" invalidUrl="" action="" tgtFrame="" tooltip="" history="1" highlightClick="0" endSnd="0"/>
              </a:rPr>
              <a:t>PostgreSQL（带 StatefulSets）</a:t>
            </a:r>
          </a:p>
          <a:p>
            <a:pPr marL="177800" indent="-177800">
              <a:lnSpc>
                <a:spcPct val="90000"/>
              </a:lnSpc>
              <a:spcBef>
                <a:spcPts val="500"/>
              </a:spcBef>
              <a:buClr>
                <a:schemeClr val="accent3"/>
              </a:buClr>
              <a:buSzPts val="1100"/>
              <a:buFont typeface="Arial"/>
              <a:buChar char="•"/>
              <a:defRPr sz="1100">
                <a:solidFill>
                  <a:srgbClr val="3F4749"/>
                </a:solidFill>
              </a:defRPr>
            </a:pPr>
            <a:r>
              <a:t>Kubernetes 方面的领先理念</a:t>
            </a:r>
            <a:br/>
            <a:r>
              <a:t>（</a:t>
            </a:r>
            <a:r>
              <a:rPr u="sng">
                <a:solidFill>
                  <a:srgbClr val="0000FF"/>
                </a:solidFill>
                <a:uFill>
                  <a:solidFill>
                    <a:srgbClr val="0000FF"/>
                  </a:solidFill>
                </a:uFill>
                <a:hlinkClick r:id="rId10" invalidUrl="" action="" tgtFrame="" tooltip="" history="1" highlightClick="0" endSnd="0"/>
              </a:rPr>
              <a:t>CaaS，下一代 PaaS 的基础）</a:t>
            </a:r>
          </a:p>
          <a:p>
            <a:pPr marL="177800" indent="-177800">
              <a:lnSpc>
                <a:spcPct val="90000"/>
              </a:lnSpc>
              <a:spcBef>
                <a:spcPts val="500"/>
              </a:spcBef>
              <a:buClr>
                <a:schemeClr val="accent3"/>
              </a:buClr>
              <a:buSzPts val="1100"/>
              <a:buFont typeface="Arial"/>
              <a:buChar char="•"/>
              <a:defRPr sz="1100">
                <a:solidFill>
                  <a:srgbClr val="3F4749"/>
                </a:solidFill>
              </a:defRPr>
            </a:pPr>
            <a:r>
              <a:t>Kubernetes 合作伙伴 OSS 集成</a:t>
            </a:r>
            <a:br/>
            <a:r>
              <a:t>Fission</a:t>
            </a:r>
          </a:p>
          <a:p>
            <a:pPr marL="177800" indent="-177800">
              <a:lnSpc>
                <a:spcPct val="90000"/>
              </a:lnSpc>
              <a:spcBef>
                <a:spcPts val="500"/>
              </a:spcBef>
              <a:buClr>
                <a:schemeClr val="accent3"/>
              </a:buClr>
              <a:buSzPts val="1100"/>
              <a:buFont typeface="Arial"/>
              <a:buChar char="•"/>
              <a:defRPr sz="1100">
                <a:solidFill>
                  <a:srgbClr val="3F4749"/>
                </a:solidFill>
              </a:defRPr>
            </a:pPr>
            <a:r>
              <a:t>仅限原创内容</a:t>
            </a:r>
          </a:p>
        </p:txBody>
      </p:sp>
      <p:sp>
        <p:nvSpPr>
          <p:cNvPr id="815" name="Google Shape;635;p56"/>
          <p:cNvSpPr txBox="1"/>
          <p:nvPr/>
        </p:nvSpPr>
        <p:spPr>
          <a:xfrm>
            <a:off x="260118" y="1551276"/>
            <a:ext cx="2514002" cy="2717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b="1" sz="1100">
                <a:solidFill>
                  <a:srgbClr val="3F4749"/>
                </a:solidFill>
              </a:defRPr>
            </a:lvl1pPr>
          </a:lstStyle>
          <a:p>
            <a:pPr/>
            <a:r>
              <a:t>要求的内容（带示例）：</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7"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8" name="Google Shape;642;p57"/>
          <p:cNvSpPr txBox="1"/>
          <p:nvPr>
            <p:ph type="title"/>
          </p:nvPr>
        </p:nvSpPr>
        <p:spPr>
          <a:xfrm>
            <a:off x="257174" y="321389"/>
            <a:ext cx="8629802" cy="443102"/>
          </a:xfrm>
          <a:prstGeom prst="rect">
            <a:avLst/>
          </a:prstGeom>
        </p:spPr>
        <p:txBody>
          <a:bodyPr lIns="34275" tIns="34275" rIns="34275" bIns="34275"/>
          <a:lstStyle>
            <a:lvl1pPr defTabSz="768094">
              <a:defRPr sz="2100">
                <a:latin typeface="+mn-lt"/>
                <a:ea typeface="+mn-ea"/>
                <a:cs typeface="+mn-cs"/>
                <a:sym typeface="Arial"/>
              </a:defRPr>
            </a:lvl1pPr>
          </a:lstStyle>
          <a:p>
            <a:pPr/>
            <a:r>
              <a:t>参加 TOC 工作组/SIG</a:t>
            </a:r>
          </a:p>
        </p:txBody>
      </p:sp>
      <p:sp>
        <p:nvSpPr>
          <p:cNvPr id="819" name="Google Shape;643;p57"/>
          <p:cNvSpPr txBox="1"/>
          <p:nvPr>
            <p:ph type="body" sz="half" idx="1"/>
          </p:nvPr>
        </p:nvSpPr>
        <p:spPr>
          <a:xfrm>
            <a:off x="898633" y="1387364"/>
            <a:ext cx="3594601" cy="3223504"/>
          </a:xfrm>
          <a:prstGeom prst="rect">
            <a:avLst/>
          </a:prstGeom>
        </p:spPr>
        <p:txBody>
          <a:bodyPr lIns="34275" tIns="34275" rIns="34275" bIns="34275"/>
          <a:lstStyle/>
          <a:p>
            <a:pPr marL="0" indent="0">
              <a:spcBef>
                <a:spcPts val="0"/>
              </a:spcBef>
              <a:buSzTx/>
              <a:buNone/>
              <a:defRPr b="1" sz="14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2" invalidUrl="" action="" tgtFrame="" tooltip="" history="1" highlightClick="0" endSnd="0"/>
              </a:rPr>
              <a:t>持续集成 (CI)</a:t>
            </a:r>
            <a:r>
              <a:rPr u="none">
                <a:solidFill>
                  <a:srgbClr val="3F4749"/>
                </a:solidFill>
                <a:uFillTx/>
              </a:rPr>
              <a:t>：</a:t>
            </a:r>
            <a:r>
              <a:rPr b="0" u="none">
                <a:solidFill>
                  <a:srgbClr val="3F4749"/>
                </a:solidFill>
                <a:uFillTx/>
              </a:rPr>
              <a:t>主要任务是部署跨云 CI 项目，以演示在每个主要公有云中部署每个 CNCF 项目，及部署 CNCF 社区基础设施实验室提供的裸机平台。</a:t>
            </a:r>
          </a:p>
          <a:p>
            <a:pPr marL="0" indent="0">
              <a:buSzTx/>
              <a:buNone/>
              <a:defRPr b="1" sz="1400">
                <a:latin typeface="+mn-lt"/>
                <a:ea typeface="+mn-ea"/>
                <a:cs typeface="+mn-cs"/>
                <a:sym typeface="Arial"/>
              </a:defRPr>
            </a:pPr>
          </a:p>
          <a:p>
            <a:pPr marL="0" indent="0">
              <a:buSzTx/>
              <a:buNone/>
              <a:defRPr b="1" sz="14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3" invalidUrl="" action="" tgtFrame="" tooltip="" history="1" highlightClick="0" endSnd="0"/>
              </a:rPr>
              <a:t>网络：</a:t>
            </a:r>
            <a:r>
              <a:rPr b="0" u="none">
                <a:solidFill>
                  <a:srgbClr val="3F4749"/>
                </a:solidFill>
                <a:uFillTx/>
              </a:rPr>
              <a:t>探索有关容器网络接口 (CNI) 的云原生网络技术和概念。</a:t>
            </a:r>
          </a:p>
        </p:txBody>
      </p:sp>
      <p:sp>
        <p:nvSpPr>
          <p:cNvPr id="820" name="Google Shape;644;p57"/>
          <p:cNvSpPr txBox="1"/>
          <p:nvPr/>
        </p:nvSpPr>
        <p:spPr>
          <a:xfrm>
            <a:off x="257174" y="789798"/>
            <a:ext cx="6050703" cy="3352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500">
                <a:solidFill>
                  <a:schemeClr val="accent3"/>
                </a:solidFill>
              </a:defRPr>
            </a:lvl1pPr>
          </a:lstStyle>
          <a:p>
            <a:pPr/>
            <a:r>
              <a:t>CNCF TOC 现在拥有以下几方面的工作组：</a:t>
            </a:r>
          </a:p>
        </p:txBody>
      </p:sp>
      <p:sp>
        <p:nvSpPr>
          <p:cNvPr id="821" name="Google Shape;645;p57"/>
          <p:cNvSpPr/>
          <p:nvPr/>
        </p:nvSpPr>
        <p:spPr>
          <a:xfrm>
            <a:off x="328118" y="1418896"/>
            <a:ext cx="496503" cy="496503"/>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defRPr>
            </a:pPr>
          </a:p>
        </p:txBody>
      </p:sp>
      <p:sp>
        <p:nvSpPr>
          <p:cNvPr id="822" name="Google Shape;646;p57"/>
          <p:cNvSpPr txBox="1"/>
          <p:nvPr/>
        </p:nvSpPr>
        <p:spPr>
          <a:xfrm>
            <a:off x="5525813" y="1387364"/>
            <a:ext cx="3231902" cy="1445249"/>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b="1" u="sng">
                <a:solidFill>
                  <a:schemeClr val="accent3"/>
                </a:solidFill>
                <a:uFill>
                  <a:solidFill>
                    <a:schemeClr val="accent3"/>
                  </a:solidFill>
                </a:uFill>
              </a:defRPr>
            </a:pPr>
            <a:r>
              <a:rPr>
                <a:solidFill>
                  <a:srgbClr val="0000FF"/>
                </a:solidFill>
                <a:uFill>
                  <a:solidFill>
                    <a:srgbClr val="0000FF"/>
                  </a:solidFill>
                </a:uFill>
                <a:hlinkClick r:id="rId4" invalidUrl="" action="" tgtFrame="" tooltip="" history="1" highlightClick="0" endSnd="0"/>
              </a:rPr>
              <a:t>无服务器</a:t>
            </a:r>
            <a:r>
              <a:rPr b="0" u="none">
                <a:solidFill>
                  <a:srgbClr val="3F4749"/>
                </a:solidFill>
                <a:uFillTx/>
              </a:rPr>
              <a:t>：探索无服务器方案对于云原生生态系统的重要性。</a:t>
            </a:r>
            <a:endParaRPr>
              <a:solidFill>
                <a:srgbClr val="3F4749"/>
              </a:solidFill>
            </a:endParaRPr>
          </a:p>
          <a:p>
            <a:pPr>
              <a:lnSpc>
                <a:spcPct val="90000"/>
              </a:lnSpc>
              <a:spcBef>
                <a:spcPts val="800"/>
              </a:spcBef>
              <a:defRPr>
                <a:solidFill>
                  <a:srgbClr val="3F4749"/>
                </a:solidFill>
              </a:defRPr>
            </a:pPr>
            <a:br/>
            <a:br/>
            <a:br/>
            <a:r>
              <a:rPr b="1" u="sng">
                <a:solidFill>
                  <a:srgbClr val="0000FF"/>
                </a:solidFill>
                <a:uFill>
                  <a:solidFill>
                    <a:srgbClr val="0000FF"/>
                  </a:solidFill>
                </a:uFill>
                <a:hlinkClick r:id="rId5" invalidUrl="" action="" tgtFrame="" tooltip="" history="1" highlightClick="0" endSnd="0"/>
              </a:rPr>
              <a:t>存储</a:t>
            </a:r>
            <a:r>
              <a:t>：探索云原生存储技术和概念。 	</a:t>
            </a:r>
          </a:p>
        </p:txBody>
      </p:sp>
      <p:sp>
        <p:nvSpPr>
          <p:cNvPr id="823" name="Google Shape;647;p57"/>
          <p:cNvSpPr/>
          <p:nvPr/>
        </p:nvSpPr>
        <p:spPr>
          <a:xfrm>
            <a:off x="328118" y="2883117"/>
            <a:ext cx="496503" cy="496503"/>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defRPr>
            </a:pPr>
          </a:p>
        </p:txBody>
      </p:sp>
      <p:sp>
        <p:nvSpPr>
          <p:cNvPr id="824" name="Google Shape;648;p57"/>
          <p:cNvSpPr/>
          <p:nvPr/>
        </p:nvSpPr>
        <p:spPr>
          <a:xfrm>
            <a:off x="4937140" y="1418896"/>
            <a:ext cx="496503" cy="496503"/>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defRPr>
            </a:pPr>
          </a:p>
        </p:txBody>
      </p:sp>
      <p:sp>
        <p:nvSpPr>
          <p:cNvPr id="825" name="Google Shape;649;p57"/>
          <p:cNvSpPr/>
          <p:nvPr/>
        </p:nvSpPr>
        <p:spPr>
          <a:xfrm>
            <a:off x="4937140" y="2883117"/>
            <a:ext cx="496503" cy="496503"/>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8" tIns="45718" rIns="45718" bIns="45718" anchor="ctr"/>
          <a:lstStyle/>
          <a:p>
            <a:pPr algn="ctr">
              <a:defRPr>
                <a:solidFill>
                  <a:srgbClr val="FFFFFF"/>
                </a:solidFill>
              </a:defRPr>
            </a:pPr>
          </a:p>
        </p:txBody>
      </p:sp>
      <p:grpSp>
        <p:nvGrpSpPr>
          <p:cNvPr id="836" name="Google Shape;650;p57"/>
          <p:cNvGrpSpPr/>
          <p:nvPr/>
        </p:nvGrpSpPr>
        <p:grpSpPr>
          <a:xfrm>
            <a:off x="5015972" y="1556220"/>
            <a:ext cx="338966" cy="214635"/>
            <a:chOff x="0" y="0"/>
            <a:chExt cx="338964" cy="214634"/>
          </a:xfrm>
        </p:grpSpPr>
        <p:sp>
          <p:nvSpPr>
            <p:cNvPr id="826" name="Google Shape;651;p57"/>
            <p:cNvSpPr/>
            <p:nvPr/>
          </p:nvSpPr>
          <p:spPr>
            <a:xfrm>
              <a:off x="0" y="-1"/>
              <a:ext cx="338966" cy="214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17" y="17159"/>
                  </a:moveTo>
                  <a:cubicBezTo>
                    <a:pt x="19394" y="16042"/>
                    <a:pt x="19394" y="16042"/>
                    <a:pt x="19394" y="16042"/>
                  </a:cubicBezTo>
                  <a:cubicBezTo>
                    <a:pt x="19394" y="1869"/>
                    <a:pt x="19394" y="1869"/>
                    <a:pt x="19394" y="1869"/>
                  </a:cubicBezTo>
                  <a:cubicBezTo>
                    <a:pt x="19394" y="1335"/>
                    <a:pt x="19242" y="849"/>
                    <a:pt x="18999" y="534"/>
                  </a:cubicBezTo>
                  <a:cubicBezTo>
                    <a:pt x="18771" y="194"/>
                    <a:pt x="18451" y="0"/>
                    <a:pt x="18101" y="0"/>
                  </a:cubicBezTo>
                  <a:cubicBezTo>
                    <a:pt x="6891" y="0"/>
                    <a:pt x="6891" y="0"/>
                    <a:pt x="6891" y="0"/>
                  </a:cubicBezTo>
                  <a:cubicBezTo>
                    <a:pt x="3499" y="0"/>
                    <a:pt x="3499" y="0"/>
                    <a:pt x="3499" y="0"/>
                  </a:cubicBezTo>
                  <a:cubicBezTo>
                    <a:pt x="3164" y="0"/>
                    <a:pt x="2845" y="194"/>
                    <a:pt x="2601" y="534"/>
                  </a:cubicBezTo>
                  <a:cubicBezTo>
                    <a:pt x="2373" y="849"/>
                    <a:pt x="2221" y="1335"/>
                    <a:pt x="2221" y="1869"/>
                  </a:cubicBezTo>
                  <a:cubicBezTo>
                    <a:pt x="2221" y="16042"/>
                    <a:pt x="2221" y="16042"/>
                    <a:pt x="2221" y="16042"/>
                  </a:cubicBezTo>
                  <a:cubicBezTo>
                    <a:pt x="198" y="17159"/>
                    <a:pt x="198" y="17159"/>
                    <a:pt x="198" y="17159"/>
                  </a:cubicBezTo>
                  <a:cubicBezTo>
                    <a:pt x="76" y="17207"/>
                    <a:pt x="0" y="17401"/>
                    <a:pt x="0" y="17596"/>
                  </a:cubicBezTo>
                  <a:cubicBezTo>
                    <a:pt x="0" y="19027"/>
                    <a:pt x="0" y="19027"/>
                    <a:pt x="0" y="19027"/>
                  </a:cubicBezTo>
                  <a:cubicBezTo>
                    <a:pt x="0" y="20459"/>
                    <a:pt x="715" y="21600"/>
                    <a:pt x="1612" y="21600"/>
                  </a:cubicBezTo>
                  <a:cubicBezTo>
                    <a:pt x="20003" y="21600"/>
                    <a:pt x="20003" y="21600"/>
                    <a:pt x="20003" y="21600"/>
                  </a:cubicBezTo>
                  <a:cubicBezTo>
                    <a:pt x="20885" y="21600"/>
                    <a:pt x="21600" y="20459"/>
                    <a:pt x="21600" y="19027"/>
                  </a:cubicBezTo>
                  <a:cubicBezTo>
                    <a:pt x="21600" y="17596"/>
                    <a:pt x="21600" y="17596"/>
                    <a:pt x="21600" y="17596"/>
                  </a:cubicBezTo>
                  <a:cubicBezTo>
                    <a:pt x="21600" y="17401"/>
                    <a:pt x="21524" y="17207"/>
                    <a:pt x="21417" y="17159"/>
                  </a:cubicBezTo>
                  <a:close/>
                  <a:moveTo>
                    <a:pt x="2799" y="1869"/>
                  </a:moveTo>
                  <a:cubicBezTo>
                    <a:pt x="2799" y="1626"/>
                    <a:pt x="2860" y="1408"/>
                    <a:pt x="2997" y="1238"/>
                  </a:cubicBezTo>
                  <a:cubicBezTo>
                    <a:pt x="3118" y="1044"/>
                    <a:pt x="3301" y="922"/>
                    <a:pt x="3499" y="947"/>
                  </a:cubicBezTo>
                  <a:cubicBezTo>
                    <a:pt x="6526" y="947"/>
                    <a:pt x="6526" y="947"/>
                    <a:pt x="6526" y="947"/>
                  </a:cubicBezTo>
                  <a:cubicBezTo>
                    <a:pt x="7028" y="947"/>
                    <a:pt x="7028" y="947"/>
                    <a:pt x="7028" y="947"/>
                  </a:cubicBezTo>
                  <a:cubicBezTo>
                    <a:pt x="18101" y="947"/>
                    <a:pt x="18101" y="947"/>
                    <a:pt x="18101" y="947"/>
                  </a:cubicBezTo>
                  <a:cubicBezTo>
                    <a:pt x="18314" y="922"/>
                    <a:pt x="18497" y="1044"/>
                    <a:pt x="18619" y="1238"/>
                  </a:cubicBezTo>
                  <a:cubicBezTo>
                    <a:pt x="18740" y="1408"/>
                    <a:pt x="18816" y="1626"/>
                    <a:pt x="18816" y="1869"/>
                  </a:cubicBezTo>
                  <a:cubicBezTo>
                    <a:pt x="18816" y="15921"/>
                    <a:pt x="18816" y="15921"/>
                    <a:pt x="18816" y="15921"/>
                  </a:cubicBezTo>
                  <a:cubicBezTo>
                    <a:pt x="2799" y="15921"/>
                    <a:pt x="2799" y="15921"/>
                    <a:pt x="2799" y="15921"/>
                  </a:cubicBezTo>
                  <a:lnTo>
                    <a:pt x="2799" y="1869"/>
                  </a:lnTo>
                  <a:close/>
                  <a:moveTo>
                    <a:pt x="2555" y="16843"/>
                  </a:moveTo>
                  <a:cubicBezTo>
                    <a:pt x="19060" y="16843"/>
                    <a:pt x="19060" y="16843"/>
                    <a:pt x="19060" y="16843"/>
                  </a:cubicBezTo>
                  <a:cubicBezTo>
                    <a:pt x="20946" y="17887"/>
                    <a:pt x="20946" y="17887"/>
                    <a:pt x="20946" y="17887"/>
                  </a:cubicBezTo>
                  <a:cubicBezTo>
                    <a:pt x="13051" y="17887"/>
                    <a:pt x="13051" y="17887"/>
                    <a:pt x="13051" y="17887"/>
                  </a:cubicBezTo>
                  <a:cubicBezTo>
                    <a:pt x="12975" y="17887"/>
                    <a:pt x="12899" y="17935"/>
                    <a:pt x="12854" y="18008"/>
                  </a:cubicBezTo>
                  <a:cubicBezTo>
                    <a:pt x="12793" y="18105"/>
                    <a:pt x="12762" y="18227"/>
                    <a:pt x="12762" y="18348"/>
                  </a:cubicBezTo>
                  <a:cubicBezTo>
                    <a:pt x="12762" y="18566"/>
                    <a:pt x="12762" y="18566"/>
                    <a:pt x="12762" y="18566"/>
                  </a:cubicBezTo>
                  <a:cubicBezTo>
                    <a:pt x="8838" y="18566"/>
                    <a:pt x="8838" y="18566"/>
                    <a:pt x="8838" y="18566"/>
                  </a:cubicBezTo>
                  <a:cubicBezTo>
                    <a:pt x="8838" y="18348"/>
                    <a:pt x="8838" y="18348"/>
                    <a:pt x="8838" y="18348"/>
                  </a:cubicBezTo>
                  <a:cubicBezTo>
                    <a:pt x="8838" y="18227"/>
                    <a:pt x="8807" y="18105"/>
                    <a:pt x="8762" y="18008"/>
                  </a:cubicBezTo>
                  <a:cubicBezTo>
                    <a:pt x="8701" y="17935"/>
                    <a:pt x="8625" y="17887"/>
                    <a:pt x="8549" y="17887"/>
                  </a:cubicBezTo>
                  <a:cubicBezTo>
                    <a:pt x="669" y="17887"/>
                    <a:pt x="669" y="17887"/>
                    <a:pt x="669" y="17887"/>
                  </a:cubicBezTo>
                  <a:lnTo>
                    <a:pt x="2555" y="16843"/>
                  </a:lnTo>
                  <a:close/>
                  <a:moveTo>
                    <a:pt x="21022" y="19027"/>
                  </a:moveTo>
                  <a:cubicBezTo>
                    <a:pt x="21022" y="19950"/>
                    <a:pt x="20566" y="20678"/>
                    <a:pt x="20003" y="20678"/>
                  </a:cubicBezTo>
                  <a:cubicBezTo>
                    <a:pt x="1612" y="20678"/>
                    <a:pt x="1612" y="20678"/>
                    <a:pt x="1612" y="20678"/>
                  </a:cubicBezTo>
                  <a:cubicBezTo>
                    <a:pt x="1050" y="20678"/>
                    <a:pt x="593" y="19950"/>
                    <a:pt x="593" y="19027"/>
                  </a:cubicBezTo>
                  <a:cubicBezTo>
                    <a:pt x="593" y="18809"/>
                    <a:pt x="593" y="18809"/>
                    <a:pt x="593"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nvGrpSpPr>
            <p:cNvPr id="835" name="Google Shape;652;p57"/>
            <p:cNvGrpSpPr/>
            <p:nvPr/>
          </p:nvGrpSpPr>
          <p:grpSpPr>
            <a:xfrm>
              <a:off x="84446" y="28399"/>
              <a:ext cx="170147" cy="107236"/>
              <a:chOff x="-2" y="0"/>
              <a:chExt cx="170146" cy="107235"/>
            </a:xfrm>
          </p:grpSpPr>
          <p:grpSp>
            <p:nvGrpSpPr>
              <p:cNvPr id="830" name="Google Shape;653;p57"/>
              <p:cNvGrpSpPr/>
              <p:nvPr/>
            </p:nvGrpSpPr>
            <p:grpSpPr>
              <a:xfrm>
                <a:off x="-3" y="-1"/>
                <a:ext cx="170148" cy="44988"/>
                <a:chOff x="-1" y="-1"/>
                <a:chExt cx="170146" cy="44987"/>
              </a:xfrm>
            </p:grpSpPr>
            <p:sp>
              <p:nvSpPr>
                <p:cNvPr id="827" name="Google Shape;654;p57"/>
                <p:cNvSpPr/>
                <p:nvPr/>
              </p:nvSpPr>
              <p:spPr>
                <a:xfrm>
                  <a:off x="-2"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828" name="Google Shape;655;p57"/>
                <p:cNvSpPr/>
                <p:nvPr/>
              </p:nvSpPr>
              <p:spPr>
                <a:xfrm>
                  <a:off x="62580"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829" name="Google Shape;656;p57"/>
                <p:cNvSpPr/>
                <p:nvPr/>
              </p:nvSpPr>
              <p:spPr>
                <a:xfrm>
                  <a:off x="125161"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grpSp>
          <p:grpSp>
            <p:nvGrpSpPr>
              <p:cNvPr id="834" name="Google Shape;657;p57"/>
              <p:cNvGrpSpPr/>
              <p:nvPr/>
            </p:nvGrpSpPr>
            <p:grpSpPr>
              <a:xfrm>
                <a:off x="-3" y="62247"/>
                <a:ext cx="170148" cy="44988"/>
                <a:chOff x="-1" y="-1"/>
                <a:chExt cx="170146" cy="44987"/>
              </a:xfrm>
            </p:grpSpPr>
            <p:sp>
              <p:nvSpPr>
                <p:cNvPr id="831" name="Google Shape;658;p57"/>
                <p:cNvSpPr/>
                <p:nvPr/>
              </p:nvSpPr>
              <p:spPr>
                <a:xfrm>
                  <a:off x="-2"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832" name="Google Shape;659;p57"/>
                <p:cNvSpPr/>
                <p:nvPr/>
              </p:nvSpPr>
              <p:spPr>
                <a:xfrm>
                  <a:off x="62580"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sp>
              <p:nvSpPr>
                <p:cNvPr id="833" name="Google Shape;660;p57"/>
                <p:cNvSpPr/>
                <p:nvPr/>
              </p:nvSpPr>
              <p:spPr>
                <a:xfrm>
                  <a:off x="125161" y="-2"/>
                  <a:ext cx="44985" cy="44988"/>
                </a:xfrm>
                <a:prstGeom prst="rect">
                  <a:avLst/>
                </a:prstGeom>
                <a:noFill/>
                <a:ln w="9525" cap="flat">
                  <a:solidFill>
                    <a:srgbClr val="FFFFFF"/>
                  </a:solidFill>
                  <a:prstDash val="solid"/>
                  <a:miter lim="800000"/>
                </a:ln>
                <a:effectLst/>
              </p:spPr>
              <p:txBody>
                <a:bodyPr wrap="square" lIns="45718" tIns="45718" rIns="45718" bIns="45718" numCol="1" anchor="ctr">
                  <a:noAutofit/>
                </a:bodyPr>
                <a:lstStyle/>
                <a:p>
                  <a:pPr algn="ctr">
                    <a:defRPr>
                      <a:solidFill>
                        <a:srgbClr val="FFFFFF"/>
                      </a:solidFill>
                    </a:defRPr>
                  </a:pPr>
                </a:p>
              </p:txBody>
            </p:sp>
          </p:grpSp>
        </p:grpSp>
      </p:grpSp>
      <p:grpSp>
        <p:nvGrpSpPr>
          <p:cNvPr id="839" name="Google Shape;661;p57"/>
          <p:cNvGrpSpPr/>
          <p:nvPr/>
        </p:nvGrpSpPr>
        <p:grpSpPr>
          <a:xfrm>
            <a:off x="386246" y="2970620"/>
            <a:ext cx="351009" cy="305081"/>
            <a:chOff x="-1" y="0"/>
            <a:chExt cx="351008" cy="305080"/>
          </a:xfrm>
        </p:grpSpPr>
        <p:sp>
          <p:nvSpPr>
            <p:cNvPr id="837" name="Google Shape;662;p57"/>
            <p:cNvSpPr/>
            <p:nvPr/>
          </p:nvSpPr>
          <p:spPr>
            <a:xfrm>
              <a:off x="188623" y="144337"/>
              <a:ext cx="158283" cy="1607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89" y="16292"/>
                  </a:moveTo>
                  <a:cubicBezTo>
                    <a:pt x="20089" y="16292"/>
                    <a:pt x="20089" y="16292"/>
                    <a:pt x="20089" y="16292"/>
                  </a:cubicBezTo>
                  <a:cubicBezTo>
                    <a:pt x="20089" y="16251"/>
                    <a:pt x="20089" y="16251"/>
                    <a:pt x="20089" y="16251"/>
                  </a:cubicBezTo>
                  <a:cubicBezTo>
                    <a:pt x="16864" y="13066"/>
                    <a:pt x="16864" y="13066"/>
                    <a:pt x="16864" y="13066"/>
                  </a:cubicBezTo>
                  <a:cubicBezTo>
                    <a:pt x="16578" y="12780"/>
                    <a:pt x="16129" y="12780"/>
                    <a:pt x="15884" y="13066"/>
                  </a:cubicBezTo>
                  <a:cubicBezTo>
                    <a:pt x="14944" y="13964"/>
                    <a:pt x="14944" y="13964"/>
                    <a:pt x="14944" y="13964"/>
                  </a:cubicBezTo>
                  <a:cubicBezTo>
                    <a:pt x="14781" y="13801"/>
                    <a:pt x="14781" y="13801"/>
                    <a:pt x="14781" y="13801"/>
                  </a:cubicBezTo>
                  <a:cubicBezTo>
                    <a:pt x="16047" y="12290"/>
                    <a:pt x="16741" y="10371"/>
                    <a:pt x="16741" y="8371"/>
                  </a:cubicBezTo>
                  <a:cubicBezTo>
                    <a:pt x="16741" y="6125"/>
                    <a:pt x="15884" y="4042"/>
                    <a:pt x="14291" y="2450"/>
                  </a:cubicBezTo>
                  <a:cubicBezTo>
                    <a:pt x="12699" y="857"/>
                    <a:pt x="10616" y="0"/>
                    <a:pt x="8371" y="0"/>
                  </a:cubicBezTo>
                  <a:cubicBezTo>
                    <a:pt x="8371" y="0"/>
                    <a:pt x="8371" y="0"/>
                    <a:pt x="8371" y="0"/>
                  </a:cubicBezTo>
                  <a:cubicBezTo>
                    <a:pt x="6125" y="0"/>
                    <a:pt x="4042" y="857"/>
                    <a:pt x="2450" y="2450"/>
                  </a:cubicBezTo>
                  <a:cubicBezTo>
                    <a:pt x="857" y="4042"/>
                    <a:pt x="0" y="6125"/>
                    <a:pt x="0" y="8371"/>
                  </a:cubicBezTo>
                  <a:cubicBezTo>
                    <a:pt x="0" y="10616"/>
                    <a:pt x="857" y="12699"/>
                    <a:pt x="2450" y="14291"/>
                  </a:cubicBezTo>
                  <a:cubicBezTo>
                    <a:pt x="4042" y="15884"/>
                    <a:pt x="6125" y="16741"/>
                    <a:pt x="8371" y="16741"/>
                  </a:cubicBezTo>
                  <a:cubicBezTo>
                    <a:pt x="8371" y="16741"/>
                    <a:pt x="8371" y="16741"/>
                    <a:pt x="8371" y="16741"/>
                  </a:cubicBezTo>
                  <a:cubicBezTo>
                    <a:pt x="10371" y="16741"/>
                    <a:pt x="12290" y="16047"/>
                    <a:pt x="13801" y="14781"/>
                  </a:cubicBezTo>
                  <a:cubicBezTo>
                    <a:pt x="13964" y="14944"/>
                    <a:pt x="13964" y="14944"/>
                    <a:pt x="13964" y="14944"/>
                  </a:cubicBezTo>
                  <a:cubicBezTo>
                    <a:pt x="13066" y="15843"/>
                    <a:pt x="13066" y="15843"/>
                    <a:pt x="13066" y="15843"/>
                  </a:cubicBezTo>
                  <a:cubicBezTo>
                    <a:pt x="12903" y="16006"/>
                    <a:pt x="12862" y="16169"/>
                    <a:pt x="12862" y="16374"/>
                  </a:cubicBezTo>
                  <a:cubicBezTo>
                    <a:pt x="12862" y="16537"/>
                    <a:pt x="12903" y="16700"/>
                    <a:pt x="13066" y="16864"/>
                  </a:cubicBezTo>
                  <a:cubicBezTo>
                    <a:pt x="17598" y="21396"/>
                    <a:pt x="17598" y="21396"/>
                    <a:pt x="17598" y="21396"/>
                  </a:cubicBezTo>
                  <a:cubicBezTo>
                    <a:pt x="17721" y="21518"/>
                    <a:pt x="17884" y="21600"/>
                    <a:pt x="18088" y="21600"/>
                  </a:cubicBezTo>
                  <a:cubicBezTo>
                    <a:pt x="18252" y="21600"/>
                    <a:pt x="18415" y="21518"/>
                    <a:pt x="18578" y="21396"/>
                  </a:cubicBezTo>
                  <a:cubicBezTo>
                    <a:pt x="21396" y="18578"/>
                    <a:pt x="21396" y="18578"/>
                    <a:pt x="21396" y="18578"/>
                  </a:cubicBezTo>
                  <a:cubicBezTo>
                    <a:pt x="21518" y="18415"/>
                    <a:pt x="21600" y="18252"/>
                    <a:pt x="21600" y="18088"/>
                  </a:cubicBezTo>
                  <a:cubicBezTo>
                    <a:pt x="21600" y="17884"/>
                    <a:pt x="21518" y="17721"/>
                    <a:pt x="21396" y="17598"/>
                  </a:cubicBezTo>
                  <a:lnTo>
                    <a:pt x="20089" y="16292"/>
                  </a:lnTo>
                  <a:close/>
                  <a:moveTo>
                    <a:pt x="15353" y="8371"/>
                  </a:moveTo>
                  <a:cubicBezTo>
                    <a:pt x="15353" y="10249"/>
                    <a:pt x="14618" y="12005"/>
                    <a:pt x="13311" y="13311"/>
                  </a:cubicBezTo>
                  <a:cubicBezTo>
                    <a:pt x="12005" y="14618"/>
                    <a:pt x="10249" y="15353"/>
                    <a:pt x="8371" y="15353"/>
                  </a:cubicBezTo>
                  <a:cubicBezTo>
                    <a:pt x="6492" y="15353"/>
                    <a:pt x="4736" y="14618"/>
                    <a:pt x="3430" y="13311"/>
                  </a:cubicBezTo>
                  <a:cubicBezTo>
                    <a:pt x="2123" y="12005"/>
                    <a:pt x="1388" y="10249"/>
                    <a:pt x="1388" y="8371"/>
                  </a:cubicBezTo>
                  <a:cubicBezTo>
                    <a:pt x="1388" y="6492"/>
                    <a:pt x="2123" y="4736"/>
                    <a:pt x="3430" y="3430"/>
                  </a:cubicBezTo>
                  <a:cubicBezTo>
                    <a:pt x="4736" y="2123"/>
                    <a:pt x="6492" y="1388"/>
                    <a:pt x="8371" y="1388"/>
                  </a:cubicBezTo>
                  <a:cubicBezTo>
                    <a:pt x="10249" y="1388"/>
                    <a:pt x="12005" y="2123"/>
                    <a:pt x="13311" y="3430"/>
                  </a:cubicBezTo>
                  <a:cubicBezTo>
                    <a:pt x="14618" y="4736"/>
                    <a:pt x="15353" y="6492"/>
                    <a:pt x="15353" y="8371"/>
                  </a:cubicBezTo>
                  <a:close/>
                  <a:moveTo>
                    <a:pt x="19885" y="18088"/>
                  </a:moveTo>
                  <a:cubicBezTo>
                    <a:pt x="18088" y="19885"/>
                    <a:pt x="18088" y="19885"/>
                    <a:pt x="18088" y="19885"/>
                  </a:cubicBezTo>
                  <a:cubicBezTo>
                    <a:pt x="17762" y="19599"/>
                    <a:pt x="17762" y="19599"/>
                    <a:pt x="17762" y="19599"/>
                  </a:cubicBezTo>
                  <a:cubicBezTo>
                    <a:pt x="19599" y="17762"/>
                    <a:pt x="19599" y="17762"/>
                    <a:pt x="19599" y="17762"/>
                  </a:cubicBezTo>
                  <a:lnTo>
                    <a:pt x="19885" y="18088"/>
                  </a:lnTo>
                  <a:close/>
                  <a:moveTo>
                    <a:pt x="18619" y="16782"/>
                  </a:moveTo>
                  <a:cubicBezTo>
                    <a:pt x="16782" y="18619"/>
                    <a:pt x="16782" y="18619"/>
                    <a:pt x="16782" y="18619"/>
                  </a:cubicBezTo>
                  <a:cubicBezTo>
                    <a:pt x="14536" y="16374"/>
                    <a:pt x="14536" y="16374"/>
                    <a:pt x="14536" y="16374"/>
                  </a:cubicBezTo>
                  <a:cubicBezTo>
                    <a:pt x="16374" y="14536"/>
                    <a:pt x="16374" y="14536"/>
                    <a:pt x="16374" y="14536"/>
                  </a:cubicBezTo>
                  <a:lnTo>
                    <a:pt x="18619" y="16782"/>
                  </a:lnTo>
                  <a:close/>
                </a:path>
              </a:pathLst>
            </a:custGeom>
            <a:solidFill>
              <a:srgbClr val="FFFFFF"/>
            </a:solidFill>
            <a:ln w="12700" cap="flat">
              <a:noFill/>
              <a:miter lim="400000"/>
            </a:ln>
            <a:effectLst/>
          </p:spPr>
          <p:txBody>
            <a:bodyPr wrap="square" lIns="45718" tIns="45718" rIns="45718" bIns="45718" numCol="1" anchor="t">
              <a:noAutofit/>
            </a:bodyPr>
            <a:lstStyle/>
            <a:p>
              <a:pPr/>
            </a:p>
          </p:txBody>
        </p:sp>
        <p:sp>
          <p:nvSpPr>
            <p:cNvPr id="838" name="Google Shape;663;p57"/>
            <p:cNvSpPr/>
            <p:nvPr/>
          </p:nvSpPr>
          <p:spPr>
            <a:xfrm>
              <a:off x="-2" y="-1"/>
              <a:ext cx="351009" cy="223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41" y="20608"/>
                  </a:moveTo>
                  <a:cubicBezTo>
                    <a:pt x="4512" y="20608"/>
                    <a:pt x="4512" y="20608"/>
                    <a:pt x="4512" y="20608"/>
                  </a:cubicBezTo>
                  <a:cubicBezTo>
                    <a:pt x="3480" y="20608"/>
                    <a:pt x="2504" y="19965"/>
                    <a:pt x="1768" y="18827"/>
                  </a:cubicBezTo>
                  <a:cubicBezTo>
                    <a:pt x="1031" y="17659"/>
                    <a:pt x="626" y="16112"/>
                    <a:pt x="626" y="14478"/>
                  </a:cubicBezTo>
                  <a:cubicBezTo>
                    <a:pt x="626" y="11384"/>
                    <a:pt x="2081" y="8757"/>
                    <a:pt x="4014" y="8377"/>
                  </a:cubicBezTo>
                  <a:cubicBezTo>
                    <a:pt x="4162" y="8348"/>
                    <a:pt x="4272" y="8144"/>
                    <a:pt x="4291" y="7910"/>
                  </a:cubicBezTo>
                  <a:cubicBezTo>
                    <a:pt x="4456" y="4028"/>
                    <a:pt x="6519" y="1022"/>
                    <a:pt x="8968" y="1022"/>
                  </a:cubicBezTo>
                  <a:cubicBezTo>
                    <a:pt x="8968" y="1022"/>
                    <a:pt x="8968" y="1022"/>
                    <a:pt x="8968" y="1022"/>
                  </a:cubicBezTo>
                  <a:cubicBezTo>
                    <a:pt x="11067" y="1022"/>
                    <a:pt x="12927" y="3240"/>
                    <a:pt x="13498" y="6451"/>
                  </a:cubicBezTo>
                  <a:cubicBezTo>
                    <a:pt x="13516" y="6597"/>
                    <a:pt x="13571" y="6714"/>
                    <a:pt x="13663" y="6772"/>
                  </a:cubicBezTo>
                  <a:cubicBezTo>
                    <a:pt x="13755" y="6830"/>
                    <a:pt x="13848" y="6830"/>
                    <a:pt x="13921" y="6772"/>
                  </a:cubicBezTo>
                  <a:cubicBezTo>
                    <a:pt x="14437" y="6363"/>
                    <a:pt x="14971" y="6188"/>
                    <a:pt x="15523" y="6188"/>
                  </a:cubicBezTo>
                  <a:cubicBezTo>
                    <a:pt x="16499" y="6188"/>
                    <a:pt x="17438" y="6801"/>
                    <a:pt x="18120" y="7881"/>
                  </a:cubicBezTo>
                  <a:cubicBezTo>
                    <a:pt x="18819" y="8990"/>
                    <a:pt x="19206" y="10450"/>
                    <a:pt x="19206" y="11997"/>
                  </a:cubicBezTo>
                  <a:cubicBezTo>
                    <a:pt x="19206" y="12143"/>
                    <a:pt x="19188" y="12259"/>
                    <a:pt x="19188" y="12435"/>
                  </a:cubicBezTo>
                  <a:cubicBezTo>
                    <a:pt x="19169" y="12639"/>
                    <a:pt x="19261" y="12843"/>
                    <a:pt x="19390" y="12931"/>
                  </a:cubicBezTo>
                  <a:cubicBezTo>
                    <a:pt x="20348" y="13544"/>
                    <a:pt x="20955" y="15003"/>
                    <a:pt x="20955" y="16638"/>
                  </a:cubicBezTo>
                  <a:cubicBezTo>
                    <a:pt x="20955" y="17455"/>
                    <a:pt x="20808" y="18272"/>
                    <a:pt x="20495" y="18944"/>
                  </a:cubicBezTo>
                  <a:cubicBezTo>
                    <a:pt x="20458" y="19061"/>
                    <a:pt x="20440" y="19177"/>
                    <a:pt x="20440" y="19323"/>
                  </a:cubicBezTo>
                  <a:cubicBezTo>
                    <a:pt x="20458" y="19440"/>
                    <a:pt x="20514" y="19557"/>
                    <a:pt x="20569" y="19644"/>
                  </a:cubicBezTo>
                  <a:cubicBezTo>
                    <a:pt x="20716" y="19790"/>
                    <a:pt x="20919" y="19732"/>
                    <a:pt x="21011" y="19528"/>
                  </a:cubicBezTo>
                  <a:cubicBezTo>
                    <a:pt x="21397" y="18681"/>
                    <a:pt x="21600" y="17659"/>
                    <a:pt x="21600" y="16638"/>
                  </a:cubicBezTo>
                  <a:cubicBezTo>
                    <a:pt x="21600" y="14741"/>
                    <a:pt x="20900" y="12989"/>
                    <a:pt x="19832" y="12143"/>
                  </a:cubicBezTo>
                  <a:cubicBezTo>
                    <a:pt x="19832" y="12114"/>
                    <a:pt x="19832" y="12055"/>
                    <a:pt x="19832" y="11997"/>
                  </a:cubicBezTo>
                  <a:cubicBezTo>
                    <a:pt x="19832" y="8231"/>
                    <a:pt x="17899" y="5196"/>
                    <a:pt x="15523" y="5196"/>
                  </a:cubicBezTo>
                  <a:cubicBezTo>
                    <a:pt x="14989" y="5196"/>
                    <a:pt x="14474" y="5342"/>
                    <a:pt x="13995" y="5634"/>
                  </a:cubicBezTo>
                  <a:cubicBezTo>
                    <a:pt x="13240" y="2277"/>
                    <a:pt x="11214" y="0"/>
                    <a:pt x="8968" y="0"/>
                  </a:cubicBezTo>
                  <a:cubicBezTo>
                    <a:pt x="6279" y="0"/>
                    <a:pt x="3996" y="3211"/>
                    <a:pt x="3683" y="7443"/>
                  </a:cubicBezTo>
                  <a:cubicBezTo>
                    <a:pt x="1547" y="8085"/>
                    <a:pt x="0" y="11034"/>
                    <a:pt x="0" y="14478"/>
                  </a:cubicBezTo>
                  <a:cubicBezTo>
                    <a:pt x="0" y="18418"/>
                    <a:pt x="2026" y="21600"/>
                    <a:pt x="4512" y="21600"/>
                  </a:cubicBezTo>
                  <a:cubicBezTo>
                    <a:pt x="9741" y="21600"/>
                    <a:pt x="9741" y="21600"/>
                    <a:pt x="9741" y="21600"/>
                  </a:cubicBezTo>
                  <a:cubicBezTo>
                    <a:pt x="9907" y="21600"/>
                    <a:pt x="10054" y="21396"/>
                    <a:pt x="10054" y="21104"/>
                  </a:cubicBezTo>
                  <a:cubicBezTo>
                    <a:pt x="10054" y="20841"/>
                    <a:pt x="9907" y="20608"/>
                    <a:pt x="9741" y="20608"/>
                  </a:cubicBezTo>
                  <a:close/>
                </a:path>
              </a:pathLst>
            </a:custGeom>
            <a:solidFill>
              <a:srgbClr val="FFFFFF"/>
            </a:solidFill>
            <a:ln w="12700" cap="flat">
              <a:noFill/>
              <a:miter lim="400000"/>
            </a:ln>
            <a:effectLst/>
          </p:spPr>
          <p:txBody>
            <a:bodyPr wrap="square" lIns="45718" tIns="45718" rIns="45718" bIns="45718" numCol="1" anchor="t">
              <a:noAutofit/>
            </a:bodyPr>
            <a:lstStyle/>
            <a:p>
              <a:pPr/>
            </a:p>
          </p:txBody>
        </p:sp>
      </p:grpSp>
      <p:sp>
        <p:nvSpPr>
          <p:cNvPr id="840" name="Google Shape;664;p57"/>
          <p:cNvSpPr/>
          <p:nvPr/>
        </p:nvSpPr>
        <p:spPr>
          <a:xfrm>
            <a:off x="5048241" y="2978692"/>
            <a:ext cx="260294" cy="3050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07"/>
                </a:moveTo>
                <a:cubicBezTo>
                  <a:pt x="21600" y="2107"/>
                  <a:pt x="21600" y="2073"/>
                  <a:pt x="21600" y="2073"/>
                </a:cubicBezTo>
                <a:cubicBezTo>
                  <a:pt x="21561" y="1839"/>
                  <a:pt x="21445" y="1638"/>
                  <a:pt x="21252" y="1505"/>
                </a:cubicBezTo>
                <a:cubicBezTo>
                  <a:pt x="20942" y="1237"/>
                  <a:pt x="20439" y="1037"/>
                  <a:pt x="19819" y="869"/>
                </a:cubicBezTo>
                <a:cubicBezTo>
                  <a:pt x="17884" y="334"/>
                  <a:pt x="14594" y="0"/>
                  <a:pt x="10800" y="0"/>
                </a:cubicBezTo>
                <a:cubicBezTo>
                  <a:pt x="7897" y="0"/>
                  <a:pt x="5265" y="201"/>
                  <a:pt x="3368" y="535"/>
                </a:cubicBezTo>
                <a:cubicBezTo>
                  <a:pt x="2400" y="669"/>
                  <a:pt x="1626" y="869"/>
                  <a:pt x="1045" y="1103"/>
                </a:cubicBezTo>
                <a:cubicBezTo>
                  <a:pt x="735" y="1204"/>
                  <a:pt x="503" y="1337"/>
                  <a:pt x="310" y="1505"/>
                </a:cubicBezTo>
                <a:cubicBezTo>
                  <a:pt x="155" y="1638"/>
                  <a:pt x="0" y="1839"/>
                  <a:pt x="0" y="2073"/>
                </a:cubicBezTo>
                <a:cubicBezTo>
                  <a:pt x="0" y="2073"/>
                  <a:pt x="0" y="2107"/>
                  <a:pt x="0" y="2107"/>
                </a:cubicBezTo>
                <a:cubicBezTo>
                  <a:pt x="0" y="2107"/>
                  <a:pt x="0" y="2107"/>
                  <a:pt x="0" y="2107"/>
                </a:cubicBezTo>
                <a:cubicBezTo>
                  <a:pt x="0" y="2107"/>
                  <a:pt x="0" y="2107"/>
                  <a:pt x="0" y="2107"/>
                </a:cubicBezTo>
                <a:cubicBezTo>
                  <a:pt x="0" y="6420"/>
                  <a:pt x="0" y="6420"/>
                  <a:pt x="0" y="6420"/>
                </a:cubicBezTo>
                <a:cubicBezTo>
                  <a:pt x="0" y="6687"/>
                  <a:pt x="155" y="6888"/>
                  <a:pt x="310" y="7055"/>
                </a:cubicBezTo>
                <a:cubicBezTo>
                  <a:pt x="581" y="7222"/>
                  <a:pt x="890" y="7389"/>
                  <a:pt x="1277" y="7523"/>
                </a:cubicBezTo>
                <a:cubicBezTo>
                  <a:pt x="1123" y="7590"/>
                  <a:pt x="968" y="7657"/>
                  <a:pt x="813" y="7724"/>
                </a:cubicBezTo>
                <a:cubicBezTo>
                  <a:pt x="581" y="7824"/>
                  <a:pt x="387" y="7924"/>
                  <a:pt x="232" y="8092"/>
                </a:cubicBezTo>
                <a:cubicBezTo>
                  <a:pt x="116" y="8192"/>
                  <a:pt x="0" y="8393"/>
                  <a:pt x="0" y="8593"/>
                </a:cubicBezTo>
                <a:cubicBezTo>
                  <a:pt x="0" y="8593"/>
                  <a:pt x="0" y="8627"/>
                  <a:pt x="0" y="8627"/>
                </a:cubicBezTo>
                <a:cubicBezTo>
                  <a:pt x="0" y="8660"/>
                  <a:pt x="0" y="8660"/>
                  <a:pt x="0" y="8660"/>
                </a:cubicBezTo>
                <a:cubicBezTo>
                  <a:pt x="0" y="8660"/>
                  <a:pt x="0" y="8660"/>
                  <a:pt x="0" y="8660"/>
                </a:cubicBezTo>
                <a:cubicBezTo>
                  <a:pt x="0" y="12940"/>
                  <a:pt x="0" y="12940"/>
                  <a:pt x="0" y="12940"/>
                </a:cubicBezTo>
                <a:cubicBezTo>
                  <a:pt x="0" y="13174"/>
                  <a:pt x="155" y="13408"/>
                  <a:pt x="310" y="13542"/>
                </a:cubicBezTo>
                <a:cubicBezTo>
                  <a:pt x="581" y="13742"/>
                  <a:pt x="890" y="13910"/>
                  <a:pt x="1277" y="14043"/>
                </a:cubicBezTo>
                <a:cubicBezTo>
                  <a:pt x="1277" y="14043"/>
                  <a:pt x="1277" y="14043"/>
                  <a:pt x="1239" y="14043"/>
                </a:cubicBezTo>
                <a:cubicBezTo>
                  <a:pt x="1277" y="14043"/>
                  <a:pt x="1277" y="14077"/>
                  <a:pt x="1277" y="14077"/>
                </a:cubicBezTo>
                <a:cubicBezTo>
                  <a:pt x="1123" y="14144"/>
                  <a:pt x="968" y="14177"/>
                  <a:pt x="813" y="14244"/>
                </a:cubicBezTo>
                <a:cubicBezTo>
                  <a:pt x="581" y="14344"/>
                  <a:pt x="387" y="14478"/>
                  <a:pt x="232" y="14612"/>
                </a:cubicBezTo>
                <a:cubicBezTo>
                  <a:pt x="116" y="14746"/>
                  <a:pt x="0" y="14913"/>
                  <a:pt x="0" y="15113"/>
                </a:cubicBezTo>
                <a:cubicBezTo>
                  <a:pt x="0" y="15147"/>
                  <a:pt x="0" y="15147"/>
                  <a:pt x="0" y="15180"/>
                </a:cubicBezTo>
                <a:cubicBezTo>
                  <a:pt x="0" y="19460"/>
                  <a:pt x="0" y="19460"/>
                  <a:pt x="0" y="19460"/>
                </a:cubicBezTo>
                <a:cubicBezTo>
                  <a:pt x="0" y="19493"/>
                  <a:pt x="0" y="19493"/>
                  <a:pt x="0" y="19493"/>
                </a:cubicBezTo>
                <a:cubicBezTo>
                  <a:pt x="0" y="19728"/>
                  <a:pt x="155" y="19928"/>
                  <a:pt x="310" y="20095"/>
                </a:cubicBezTo>
                <a:cubicBezTo>
                  <a:pt x="581" y="20296"/>
                  <a:pt x="890" y="20430"/>
                  <a:pt x="1277" y="20563"/>
                </a:cubicBezTo>
                <a:cubicBezTo>
                  <a:pt x="2710" y="20965"/>
                  <a:pt x="2710" y="20965"/>
                  <a:pt x="2710" y="20965"/>
                </a:cubicBezTo>
                <a:cubicBezTo>
                  <a:pt x="4684" y="21333"/>
                  <a:pt x="7548" y="21600"/>
                  <a:pt x="10800" y="21600"/>
                </a:cubicBezTo>
                <a:cubicBezTo>
                  <a:pt x="13665" y="21600"/>
                  <a:pt x="16297" y="21399"/>
                  <a:pt x="18232" y="21065"/>
                </a:cubicBezTo>
                <a:cubicBezTo>
                  <a:pt x="19161" y="20898"/>
                  <a:pt x="19974" y="20731"/>
                  <a:pt x="20555" y="20497"/>
                </a:cubicBezTo>
                <a:cubicBezTo>
                  <a:pt x="20826" y="20363"/>
                  <a:pt x="21058" y="20263"/>
                  <a:pt x="21252" y="20095"/>
                </a:cubicBezTo>
                <a:cubicBezTo>
                  <a:pt x="21445" y="19928"/>
                  <a:pt x="21600" y="19728"/>
                  <a:pt x="21600" y="19493"/>
                </a:cubicBezTo>
                <a:cubicBezTo>
                  <a:pt x="21600" y="15180"/>
                  <a:pt x="21600" y="15180"/>
                  <a:pt x="21600" y="15180"/>
                </a:cubicBezTo>
                <a:cubicBezTo>
                  <a:pt x="21600" y="15147"/>
                  <a:pt x="21600" y="15147"/>
                  <a:pt x="21600" y="15113"/>
                </a:cubicBezTo>
                <a:cubicBezTo>
                  <a:pt x="21600" y="14913"/>
                  <a:pt x="21484" y="14746"/>
                  <a:pt x="21329" y="14612"/>
                </a:cubicBezTo>
                <a:cubicBezTo>
                  <a:pt x="21097" y="14411"/>
                  <a:pt x="20787" y="14244"/>
                  <a:pt x="20400" y="14110"/>
                </a:cubicBezTo>
                <a:cubicBezTo>
                  <a:pt x="20361" y="14077"/>
                  <a:pt x="20323" y="14077"/>
                  <a:pt x="20284" y="14077"/>
                </a:cubicBezTo>
                <a:cubicBezTo>
                  <a:pt x="20361" y="14043"/>
                  <a:pt x="20477" y="14010"/>
                  <a:pt x="20555" y="13976"/>
                </a:cubicBezTo>
                <a:cubicBezTo>
                  <a:pt x="20826" y="13876"/>
                  <a:pt x="21058" y="13742"/>
                  <a:pt x="21252" y="13575"/>
                </a:cubicBezTo>
                <a:cubicBezTo>
                  <a:pt x="21445" y="13441"/>
                  <a:pt x="21600" y="13207"/>
                  <a:pt x="21600" y="12973"/>
                </a:cubicBezTo>
                <a:cubicBezTo>
                  <a:pt x="21600" y="12940"/>
                  <a:pt x="21600" y="12940"/>
                  <a:pt x="21600" y="12940"/>
                </a:cubicBezTo>
                <a:cubicBezTo>
                  <a:pt x="21600" y="11937"/>
                  <a:pt x="21600" y="11937"/>
                  <a:pt x="21600" y="11937"/>
                </a:cubicBezTo>
                <a:cubicBezTo>
                  <a:pt x="21600" y="11937"/>
                  <a:pt x="21600" y="11937"/>
                  <a:pt x="21600" y="11937"/>
                </a:cubicBezTo>
                <a:cubicBezTo>
                  <a:pt x="21600" y="11937"/>
                  <a:pt x="21600" y="11937"/>
                  <a:pt x="21600" y="11937"/>
                </a:cubicBezTo>
                <a:cubicBezTo>
                  <a:pt x="21600" y="8660"/>
                  <a:pt x="21600" y="8660"/>
                  <a:pt x="21600" y="8660"/>
                </a:cubicBezTo>
                <a:cubicBezTo>
                  <a:pt x="21600" y="8660"/>
                  <a:pt x="21600" y="8660"/>
                  <a:pt x="21600" y="8660"/>
                </a:cubicBezTo>
                <a:cubicBezTo>
                  <a:pt x="21600" y="8627"/>
                  <a:pt x="21600" y="8627"/>
                  <a:pt x="21600" y="8627"/>
                </a:cubicBezTo>
                <a:cubicBezTo>
                  <a:pt x="21600" y="8627"/>
                  <a:pt x="21600" y="8593"/>
                  <a:pt x="21600" y="8593"/>
                </a:cubicBezTo>
                <a:cubicBezTo>
                  <a:pt x="21600" y="8393"/>
                  <a:pt x="21484" y="8192"/>
                  <a:pt x="21329" y="8092"/>
                </a:cubicBezTo>
                <a:cubicBezTo>
                  <a:pt x="21097" y="7858"/>
                  <a:pt x="20787" y="7690"/>
                  <a:pt x="20400" y="7557"/>
                </a:cubicBezTo>
                <a:cubicBezTo>
                  <a:pt x="20361" y="7557"/>
                  <a:pt x="20323" y="7523"/>
                  <a:pt x="20284" y="7523"/>
                </a:cubicBezTo>
                <a:cubicBezTo>
                  <a:pt x="20361" y="7490"/>
                  <a:pt x="20477" y="7456"/>
                  <a:pt x="20555" y="7423"/>
                </a:cubicBezTo>
                <a:cubicBezTo>
                  <a:pt x="20826" y="7323"/>
                  <a:pt x="21058" y="7189"/>
                  <a:pt x="21252" y="7055"/>
                </a:cubicBezTo>
                <a:cubicBezTo>
                  <a:pt x="21445" y="6888"/>
                  <a:pt x="21600" y="6687"/>
                  <a:pt x="21600" y="6420"/>
                </a:cubicBezTo>
                <a:cubicBezTo>
                  <a:pt x="21600" y="5383"/>
                  <a:pt x="21600" y="5383"/>
                  <a:pt x="21600" y="5383"/>
                </a:cubicBezTo>
                <a:cubicBezTo>
                  <a:pt x="21600" y="5383"/>
                  <a:pt x="21600" y="5383"/>
                  <a:pt x="21600" y="5383"/>
                </a:cubicBezTo>
                <a:cubicBezTo>
                  <a:pt x="21600" y="5383"/>
                  <a:pt x="21600" y="5383"/>
                  <a:pt x="21600" y="5383"/>
                </a:cubicBezTo>
                <a:cubicBezTo>
                  <a:pt x="21600" y="2107"/>
                  <a:pt x="21600" y="2107"/>
                  <a:pt x="21600" y="2107"/>
                </a:cubicBezTo>
                <a:cubicBezTo>
                  <a:pt x="21600" y="2107"/>
                  <a:pt x="21600" y="2107"/>
                  <a:pt x="21600" y="2107"/>
                </a:cubicBezTo>
                <a:cubicBezTo>
                  <a:pt x="21600" y="2107"/>
                  <a:pt x="21600" y="2107"/>
                  <a:pt x="21600" y="2107"/>
                </a:cubicBezTo>
                <a:close/>
                <a:moveTo>
                  <a:pt x="968" y="1973"/>
                </a:moveTo>
                <a:cubicBezTo>
                  <a:pt x="1161" y="1839"/>
                  <a:pt x="1626" y="1672"/>
                  <a:pt x="2206" y="1505"/>
                </a:cubicBezTo>
                <a:cubicBezTo>
                  <a:pt x="3987" y="1037"/>
                  <a:pt x="7161" y="736"/>
                  <a:pt x="10800" y="736"/>
                </a:cubicBezTo>
                <a:cubicBezTo>
                  <a:pt x="13626" y="736"/>
                  <a:pt x="16219" y="936"/>
                  <a:pt x="18039" y="1237"/>
                </a:cubicBezTo>
                <a:cubicBezTo>
                  <a:pt x="18968" y="1371"/>
                  <a:pt x="19703" y="1572"/>
                  <a:pt x="20168" y="1772"/>
                </a:cubicBezTo>
                <a:cubicBezTo>
                  <a:pt x="20439" y="1872"/>
                  <a:pt x="20594" y="1939"/>
                  <a:pt x="20671" y="2040"/>
                </a:cubicBezTo>
                <a:cubicBezTo>
                  <a:pt x="20710" y="2073"/>
                  <a:pt x="20748" y="2073"/>
                  <a:pt x="20748" y="2107"/>
                </a:cubicBezTo>
                <a:cubicBezTo>
                  <a:pt x="20748" y="2107"/>
                  <a:pt x="20748" y="2107"/>
                  <a:pt x="20748" y="2107"/>
                </a:cubicBezTo>
                <a:cubicBezTo>
                  <a:pt x="20748" y="2140"/>
                  <a:pt x="20710" y="2173"/>
                  <a:pt x="20594" y="2240"/>
                </a:cubicBezTo>
                <a:cubicBezTo>
                  <a:pt x="20400" y="2407"/>
                  <a:pt x="19974" y="2575"/>
                  <a:pt x="19394" y="2708"/>
                </a:cubicBezTo>
                <a:cubicBezTo>
                  <a:pt x="17613" y="3176"/>
                  <a:pt x="14400" y="3511"/>
                  <a:pt x="10800" y="3511"/>
                </a:cubicBezTo>
                <a:cubicBezTo>
                  <a:pt x="7935" y="3511"/>
                  <a:pt x="5381" y="3310"/>
                  <a:pt x="3523" y="3009"/>
                </a:cubicBezTo>
                <a:cubicBezTo>
                  <a:pt x="2594" y="2842"/>
                  <a:pt x="1858" y="2641"/>
                  <a:pt x="1394" y="2474"/>
                </a:cubicBezTo>
                <a:cubicBezTo>
                  <a:pt x="1161" y="2374"/>
                  <a:pt x="1006" y="2274"/>
                  <a:pt x="890" y="2207"/>
                </a:cubicBezTo>
                <a:cubicBezTo>
                  <a:pt x="852" y="2173"/>
                  <a:pt x="852" y="2140"/>
                  <a:pt x="813" y="2140"/>
                </a:cubicBezTo>
                <a:cubicBezTo>
                  <a:pt x="813" y="2107"/>
                  <a:pt x="813" y="2107"/>
                  <a:pt x="813" y="2107"/>
                </a:cubicBezTo>
                <a:cubicBezTo>
                  <a:pt x="813" y="2107"/>
                  <a:pt x="852" y="2040"/>
                  <a:pt x="968" y="1973"/>
                </a:cubicBezTo>
                <a:close/>
                <a:moveTo>
                  <a:pt x="18232" y="8025"/>
                </a:moveTo>
                <a:cubicBezTo>
                  <a:pt x="18426" y="7991"/>
                  <a:pt x="18581" y="7958"/>
                  <a:pt x="18774" y="7924"/>
                </a:cubicBezTo>
                <a:cubicBezTo>
                  <a:pt x="18813" y="7924"/>
                  <a:pt x="18852" y="7891"/>
                  <a:pt x="18852" y="7891"/>
                </a:cubicBezTo>
                <a:cubicBezTo>
                  <a:pt x="19510" y="8025"/>
                  <a:pt x="20052" y="8192"/>
                  <a:pt x="20361" y="8359"/>
                </a:cubicBezTo>
                <a:cubicBezTo>
                  <a:pt x="20516" y="8426"/>
                  <a:pt x="20671" y="8493"/>
                  <a:pt x="20710" y="8560"/>
                </a:cubicBezTo>
                <a:cubicBezTo>
                  <a:pt x="20748" y="8593"/>
                  <a:pt x="20748" y="8593"/>
                  <a:pt x="20748" y="8627"/>
                </a:cubicBezTo>
                <a:cubicBezTo>
                  <a:pt x="20748" y="8627"/>
                  <a:pt x="20748" y="8627"/>
                  <a:pt x="20748" y="8627"/>
                </a:cubicBezTo>
                <a:cubicBezTo>
                  <a:pt x="20748" y="8627"/>
                  <a:pt x="20748" y="8627"/>
                  <a:pt x="20748" y="8627"/>
                </a:cubicBezTo>
                <a:cubicBezTo>
                  <a:pt x="20748" y="8627"/>
                  <a:pt x="20748" y="8660"/>
                  <a:pt x="20748" y="8660"/>
                </a:cubicBezTo>
                <a:cubicBezTo>
                  <a:pt x="20748" y="8660"/>
                  <a:pt x="20748" y="8660"/>
                  <a:pt x="20748" y="8660"/>
                </a:cubicBezTo>
                <a:cubicBezTo>
                  <a:pt x="20748" y="8660"/>
                  <a:pt x="20710" y="8727"/>
                  <a:pt x="20594" y="8794"/>
                </a:cubicBezTo>
                <a:cubicBezTo>
                  <a:pt x="20400" y="8928"/>
                  <a:pt x="19974" y="9128"/>
                  <a:pt x="19394" y="9262"/>
                </a:cubicBezTo>
                <a:cubicBezTo>
                  <a:pt x="17613" y="9730"/>
                  <a:pt x="14400" y="10031"/>
                  <a:pt x="10800" y="10031"/>
                </a:cubicBezTo>
                <a:cubicBezTo>
                  <a:pt x="7935" y="10031"/>
                  <a:pt x="5381" y="9864"/>
                  <a:pt x="3523" y="9529"/>
                </a:cubicBezTo>
                <a:cubicBezTo>
                  <a:pt x="2594" y="9396"/>
                  <a:pt x="1858" y="9195"/>
                  <a:pt x="1394" y="8994"/>
                </a:cubicBezTo>
                <a:cubicBezTo>
                  <a:pt x="1161" y="8928"/>
                  <a:pt x="1006" y="8827"/>
                  <a:pt x="890" y="8760"/>
                </a:cubicBezTo>
                <a:cubicBezTo>
                  <a:pt x="852" y="8727"/>
                  <a:pt x="852" y="8693"/>
                  <a:pt x="813" y="8660"/>
                </a:cubicBezTo>
                <a:cubicBezTo>
                  <a:pt x="813" y="8660"/>
                  <a:pt x="813" y="8660"/>
                  <a:pt x="813" y="8660"/>
                </a:cubicBezTo>
                <a:cubicBezTo>
                  <a:pt x="813" y="8660"/>
                  <a:pt x="813" y="8660"/>
                  <a:pt x="852" y="8627"/>
                </a:cubicBezTo>
                <a:cubicBezTo>
                  <a:pt x="852" y="8627"/>
                  <a:pt x="813" y="8627"/>
                  <a:pt x="813" y="8627"/>
                </a:cubicBezTo>
                <a:cubicBezTo>
                  <a:pt x="813" y="8627"/>
                  <a:pt x="813" y="8627"/>
                  <a:pt x="813" y="8627"/>
                </a:cubicBezTo>
                <a:cubicBezTo>
                  <a:pt x="813" y="8627"/>
                  <a:pt x="852" y="8593"/>
                  <a:pt x="929" y="8526"/>
                </a:cubicBezTo>
                <a:cubicBezTo>
                  <a:pt x="1006" y="8426"/>
                  <a:pt x="1239" y="8326"/>
                  <a:pt x="1587" y="8192"/>
                </a:cubicBezTo>
                <a:cubicBezTo>
                  <a:pt x="1897" y="8092"/>
                  <a:pt x="2284" y="7991"/>
                  <a:pt x="2710" y="7891"/>
                </a:cubicBezTo>
                <a:cubicBezTo>
                  <a:pt x="2748" y="7891"/>
                  <a:pt x="2787" y="7924"/>
                  <a:pt x="2787" y="7924"/>
                </a:cubicBezTo>
                <a:cubicBezTo>
                  <a:pt x="4761" y="8292"/>
                  <a:pt x="7587" y="8526"/>
                  <a:pt x="10800" y="8526"/>
                </a:cubicBezTo>
                <a:cubicBezTo>
                  <a:pt x="13665" y="8526"/>
                  <a:pt x="16297" y="8326"/>
                  <a:pt x="18232" y="8025"/>
                </a:cubicBezTo>
                <a:close/>
                <a:moveTo>
                  <a:pt x="890" y="13040"/>
                </a:moveTo>
                <a:cubicBezTo>
                  <a:pt x="852" y="13007"/>
                  <a:pt x="852" y="13007"/>
                  <a:pt x="813" y="12973"/>
                </a:cubicBezTo>
                <a:cubicBezTo>
                  <a:pt x="813" y="12973"/>
                  <a:pt x="813" y="12973"/>
                  <a:pt x="813" y="12973"/>
                </a:cubicBezTo>
                <a:cubicBezTo>
                  <a:pt x="813" y="9563"/>
                  <a:pt x="813" y="9563"/>
                  <a:pt x="813" y="9563"/>
                </a:cubicBezTo>
                <a:cubicBezTo>
                  <a:pt x="813" y="9563"/>
                  <a:pt x="813" y="9563"/>
                  <a:pt x="813" y="9563"/>
                </a:cubicBezTo>
                <a:cubicBezTo>
                  <a:pt x="813" y="9529"/>
                  <a:pt x="813" y="9529"/>
                  <a:pt x="813" y="9529"/>
                </a:cubicBezTo>
                <a:cubicBezTo>
                  <a:pt x="1084" y="9663"/>
                  <a:pt x="1394" y="9763"/>
                  <a:pt x="1781" y="9864"/>
                </a:cubicBezTo>
                <a:cubicBezTo>
                  <a:pt x="3677" y="10399"/>
                  <a:pt x="7006" y="10733"/>
                  <a:pt x="10800" y="10733"/>
                </a:cubicBezTo>
                <a:cubicBezTo>
                  <a:pt x="13665" y="10733"/>
                  <a:pt x="16297" y="10533"/>
                  <a:pt x="18232" y="10232"/>
                </a:cubicBezTo>
                <a:cubicBezTo>
                  <a:pt x="19161" y="10064"/>
                  <a:pt x="19974" y="9864"/>
                  <a:pt x="20555" y="9630"/>
                </a:cubicBezTo>
                <a:cubicBezTo>
                  <a:pt x="20632" y="9596"/>
                  <a:pt x="20671" y="9563"/>
                  <a:pt x="20748" y="9529"/>
                </a:cubicBezTo>
                <a:cubicBezTo>
                  <a:pt x="20748" y="9563"/>
                  <a:pt x="20748" y="9563"/>
                  <a:pt x="20748" y="9563"/>
                </a:cubicBezTo>
                <a:cubicBezTo>
                  <a:pt x="20748" y="11903"/>
                  <a:pt x="20748" y="11903"/>
                  <a:pt x="20748" y="11903"/>
                </a:cubicBezTo>
                <a:cubicBezTo>
                  <a:pt x="20748" y="11937"/>
                  <a:pt x="20748" y="11937"/>
                  <a:pt x="20748" y="11937"/>
                </a:cubicBezTo>
                <a:cubicBezTo>
                  <a:pt x="20748" y="11937"/>
                  <a:pt x="20748" y="11937"/>
                  <a:pt x="20748" y="11937"/>
                </a:cubicBezTo>
                <a:cubicBezTo>
                  <a:pt x="20748" y="11937"/>
                  <a:pt x="20748" y="11937"/>
                  <a:pt x="20748" y="11937"/>
                </a:cubicBezTo>
                <a:cubicBezTo>
                  <a:pt x="20748" y="11937"/>
                  <a:pt x="20748" y="11937"/>
                  <a:pt x="20748" y="11937"/>
                </a:cubicBezTo>
                <a:cubicBezTo>
                  <a:pt x="20748" y="11937"/>
                  <a:pt x="20710" y="12037"/>
                  <a:pt x="20555" y="12104"/>
                </a:cubicBezTo>
                <a:cubicBezTo>
                  <a:pt x="20323" y="12238"/>
                  <a:pt x="19897" y="12405"/>
                  <a:pt x="19355" y="12572"/>
                </a:cubicBezTo>
                <a:cubicBezTo>
                  <a:pt x="18774" y="12706"/>
                  <a:pt x="18077" y="12840"/>
                  <a:pt x="17265" y="12940"/>
                </a:cubicBezTo>
                <a:cubicBezTo>
                  <a:pt x="17071" y="12973"/>
                  <a:pt x="16916" y="13107"/>
                  <a:pt x="16916" y="13274"/>
                </a:cubicBezTo>
                <a:cubicBezTo>
                  <a:pt x="16916" y="13308"/>
                  <a:pt x="16916" y="13308"/>
                  <a:pt x="16916" y="13341"/>
                </a:cubicBezTo>
                <a:cubicBezTo>
                  <a:pt x="16955" y="13508"/>
                  <a:pt x="17148" y="13642"/>
                  <a:pt x="17342" y="13642"/>
                </a:cubicBezTo>
                <a:cubicBezTo>
                  <a:pt x="17342" y="13642"/>
                  <a:pt x="17381" y="13642"/>
                  <a:pt x="17419" y="13642"/>
                </a:cubicBezTo>
                <a:cubicBezTo>
                  <a:pt x="18581" y="13475"/>
                  <a:pt x="19587" y="13274"/>
                  <a:pt x="20284" y="13007"/>
                </a:cubicBezTo>
                <a:cubicBezTo>
                  <a:pt x="20477" y="12940"/>
                  <a:pt x="20632" y="12907"/>
                  <a:pt x="20748" y="12840"/>
                </a:cubicBezTo>
                <a:cubicBezTo>
                  <a:pt x="20748" y="12873"/>
                  <a:pt x="20748" y="12873"/>
                  <a:pt x="20748" y="12873"/>
                </a:cubicBezTo>
                <a:cubicBezTo>
                  <a:pt x="20748" y="12940"/>
                  <a:pt x="20748" y="12940"/>
                  <a:pt x="20748" y="12940"/>
                </a:cubicBezTo>
                <a:cubicBezTo>
                  <a:pt x="20748" y="12973"/>
                  <a:pt x="20748" y="12973"/>
                  <a:pt x="20748" y="12973"/>
                </a:cubicBezTo>
                <a:cubicBezTo>
                  <a:pt x="20748" y="12973"/>
                  <a:pt x="20710" y="13040"/>
                  <a:pt x="20594" y="13107"/>
                </a:cubicBezTo>
                <a:cubicBezTo>
                  <a:pt x="20400" y="13241"/>
                  <a:pt x="19974" y="13408"/>
                  <a:pt x="19394" y="13575"/>
                </a:cubicBezTo>
                <a:cubicBezTo>
                  <a:pt x="19200" y="13609"/>
                  <a:pt x="19006" y="13676"/>
                  <a:pt x="18774" y="13709"/>
                </a:cubicBezTo>
                <a:cubicBezTo>
                  <a:pt x="18774" y="13709"/>
                  <a:pt x="18774" y="13709"/>
                  <a:pt x="18735" y="13709"/>
                </a:cubicBezTo>
                <a:cubicBezTo>
                  <a:pt x="16877" y="14110"/>
                  <a:pt x="14013" y="14344"/>
                  <a:pt x="10800" y="14344"/>
                </a:cubicBezTo>
                <a:cubicBezTo>
                  <a:pt x="7935" y="14344"/>
                  <a:pt x="5381" y="14144"/>
                  <a:pt x="3523" y="13843"/>
                </a:cubicBezTo>
                <a:cubicBezTo>
                  <a:pt x="3290" y="13809"/>
                  <a:pt x="3058" y="13776"/>
                  <a:pt x="2826" y="13709"/>
                </a:cubicBezTo>
                <a:cubicBezTo>
                  <a:pt x="2826" y="13709"/>
                  <a:pt x="2826" y="13709"/>
                  <a:pt x="2826" y="13709"/>
                </a:cubicBezTo>
                <a:cubicBezTo>
                  <a:pt x="2245" y="13609"/>
                  <a:pt x="1742" y="13441"/>
                  <a:pt x="1394" y="13308"/>
                </a:cubicBezTo>
                <a:cubicBezTo>
                  <a:pt x="1161" y="13241"/>
                  <a:pt x="1006" y="13141"/>
                  <a:pt x="890" y="13040"/>
                </a:cubicBezTo>
                <a:close/>
                <a:moveTo>
                  <a:pt x="20748" y="18457"/>
                </a:moveTo>
                <a:cubicBezTo>
                  <a:pt x="20748" y="18457"/>
                  <a:pt x="20748" y="18457"/>
                  <a:pt x="20748" y="18457"/>
                </a:cubicBezTo>
                <a:cubicBezTo>
                  <a:pt x="20748" y="18457"/>
                  <a:pt x="20710" y="18524"/>
                  <a:pt x="20555" y="18624"/>
                </a:cubicBezTo>
                <a:cubicBezTo>
                  <a:pt x="20323" y="18758"/>
                  <a:pt x="19897" y="18925"/>
                  <a:pt x="19355" y="19059"/>
                </a:cubicBezTo>
                <a:cubicBezTo>
                  <a:pt x="18774" y="19226"/>
                  <a:pt x="18077" y="19326"/>
                  <a:pt x="17265" y="19460"/>
                </a:cubicBezTo>
                <a:cubicBezTo>
                  <a:pt x="17032" y="19493"/>
                  <a:pt x="16877" y="19661"/>
                  <a:pt x="16916" y="19861"/>
                </a:cubicBezTo>
                <a:cubicBezTo>
                  <a:pt x="16955" y="20062"/>
                  <a:pt x="17148" y="20162"/>
                  <a:pt x="17342" y="20162"/>
                </a:cubicBezTo>
                <a:cubicBezTo>
                  <a:pt x="17342" y="20162"/>
                  <a:pt x="17381" y="20162"/>
                  <a:pt x="17419" y="20162"/>
                </a:cubicBezTo>
                <a:cubicBezTo>
                  <a:pt x="18581" y="19995"/>
                  <a:pt x="19587" y="19794"/>
                  <a:pt x="20284" y="19560"/>
                </a:cubicBezTo>
                <a:cubicBezTo>
                  <a:pt x="20477" y="19493"/>
                  <a:pt x="20632" y="19427"/>
                  <a:pt x="20748" y="19360"/>
                </a:cubicBezTo>
                <a:cubicBezTo>
                  <a:pt x="20748" y="19493"/>
                  <a:pt x="20748" y="19493"/>
                  <a:pt x="20748" y="19493"/>
                </a:cubicBezTo>
                <a:cubicBezTo>
                  <a:pt x="20748" y="19493"/>
                  <a:pt x="20710" y="19560"/>
                  <a:pt x="20594" y="19627"/>
                </a:cubicBezTo>
                <a:cubicBezTo>
                  <a:pt x="20400" y="19761"/>
                  <a:pt x="19974" y="19928"/>
                  <a:pt x="19394" y="20095"/>
                </a:cubicBezTo>
                <a:cubicBezTo>
                  <a:pt x="18116" y="20396"/>
                  <a:pt x="16142" y="20664"/>
                  <a:pt x="13819" y="20798"/>
                </a:cubicBezTo>
                <a:cubicBezTo>
                  <a:pt x="12852" y="20831"/>
                  <a:pt x="11845" y="20864"/>
                  <a:pt x="10800" y="20864"/>
                </a:cubicBezTo>
                <a:cubicBezTo>
                  <a:pt x="7935" y="20864"/>
                  <a:pt x="5381" y="20664"/>
                  <a:pt x="3523" y="20363"/>
                </a:cubicBezTo>
                <a:cubicBezTo>
                  <a:pt x="2594" y="20196"/>
                  <a:pt x="1858" y="20028"/>
                  <a:pt x="1394" y="19828"/>
                </a:cubicBezTo>
                <a:cubicBezTo>
                  <a:pt x="1161" y="19728"/>
                  <a:pt x="1006" y="19627"/>
                  <a:pt x="890" y="19560"/>
                </a:cubicBezTo>
                <a:cubicBezTo>
                  <a:pt x="852" y="19527"/>
                  <a:pt x="852" y="19493"/>
                  <a:pt x="813" y="19493"/>
                </a:cubicBezTo>
                <a:cubicBezTo>
                  <a:pt x="813" y="19493"/>
                  <a:pt x="813" y="19493"/>
                  <a:pt x="813" y="19493"/>
                </a:cubicBezTo>
                <a:cubicBezTo>
                  <a:pt x="813" y="19460"/>
                  <a:pt x="813" y="19460"/>
                  <a:pt x="813" y="19460"/>
                </a:cubicBezTo>
                <a:cubicBezTo>
                  <a:pt x="813" y="16083"/>
                  <a:pt x="813" y="16083"/>
                  <a:pt x="813" y="16083"/>
                </a:cubicBezTo>
                <a:cubicBezTo>
                  <a:pt x="1084" y="16217"/>
                  <a:pt x="1394" y="16317"/>
                  <a:pt x="1781" y="16417"/>
                </a:cubicBezTo>
                <a:cubicBezTo>
                  <a:pt x="3677" y="16952"/>
                  <a:pt x="7006" y="17287"/>
                  <a:pt x="10800" y="17287"/>
                </a:cubicBezTo>
                <a:cubicBezTo>
                  <a:pt x="13665" y="17287"/>
                  <a:pt x="16297" y="17086"/>
                  <a:pt x="18232" y="16752"/>
                </a:cubicBezTo>
                <a:cubicBezTo>
                  <a:pt x="19161" y="16585"/>
                  <a:pt x="19974" y="16417"/>
                  <a:pt x="20555" y="16183"/>
                </a:cubicBezTo>
                <a:cubicBezTo>
                  <a:pt x="20632" y="16150"/>
                  <a:pt x="20671" y="16116"/>
                  <a:pt x="20748" y="16083"/>
                </a:cubicBezTo>
                <a:lnTo>
                  <a:pt x="20748" y="18457"/>
                </a:lnTo>
                <a:close/>
                <a:moveTo>
                  <a:pt x="20361" y="14879"/>
                </a:moveTo>
                <a:cubicBezTo>
                  <a:pt x="20516" y="14980"/>
                  <a:pt x="20671" y="15046"/>
                  <a:pt x="20710" y="15113"/>
                </a:cubicBezTo>
                <a:cubicBezTo>
                  <a:pt x="20748" y="15147"/>
                  <a:pt x="20748" y="15147"/>
                  <a:pt x="20748" y="15147"/>
                </a:cubicBezTo>
                <a:cubicBezTo>
                  <a:pt x="20748" y="15180"/>
                  <a:pt x="20748" y="15180"/>
                  <a:pt x="20748" y="15180"/>
                </a:cubicBezTo>
                <a:cubicBezTo>
                  <a:pt x="20748" y="15180"/>
                  <a:pt x="20710" y="15247"/>
                  <a:pt x="20594" y="15314"/>
                </a:cubicBezTo>
                <a:cubicBezTo>
                  <a:pt x="20400" y="15448"/>
                  <a:pt x="19974" y="15615"/>
                  <a:pt x="19394" y="15782"/>
                </a:cubicBezTo>
                <a:cubicBezTo>
                  <a:pt x="18503" y="16016"/>
                  <a:pt x="17265" y="16183"/>
                  <a:pt x="15794" y="16350"/>
                </a:cubicBezTo>
                <a:cubicBezTo>
                  <a:pt x="14323" y="16484"/>
                  <a:pt x="12619" y="16551"/>
                  <a:pt x="10800" y="16551"/>
                </a:cubicBezTo>
                <a:cubicBezTo>
                  <a:pt x="7935" y="16551"/>
                  <a:pt x="5381" y="16350"/>
                  <a:pt x="3523" y="16050"/>
                </a:cubicBezTo>
                <a:cubicBezTo>
                  <a:pt x="2594" y="15882"/>
                  <a:pt x="1858" y="15715"/>
                  <a:pt x="1394" y="15515"/>
                </a:cubicBezTo>
                <a:cubicBezTo>
                  <a:pt x="1161" y="15414"/>
                  <a:pt x="1006" y="15314"/>
                  <a:pt x="890" y="15247"/>
                </a:cubicBezTo>
                <a:cubicBezTo>
                  <a:pt x="852" y="15214"/>
                  <a:pt x="852" y="15180"/>
                  <a:pt x="813" y="15180"/>
                </a:cubicBezTo>
                <a:cubicBezTo>
                  <a:pt x="813" y="15180"/>
                  <a:pt x="813" y="15180"/>
                  <a:pt x="813" y="15180"/>
                </a:cubicBezTo>
                <a:cubicBezTo>
                  <a:pt x="813" y="15180"/>
                  <a:pt x="813" y="15147"/>
                  <a:pt x="852" y="15147"/>
                </a:cubicBezTo>
                <a:cubicBezTo>
                  <a:pt x="852" y="15147"/>
                  <a:pt x="852" y="15113"/>
                  <a:pt x="929" y="15080"/>
                </a:cubicBezTo>
                <a:cubicBezTo>
                  <a:pt x="1006" y="14980"/>
                  <a:pt x="1239" y="14879"/>
                  <a:pt x="1587" y="14746"/>
                </a:cubicBezTo>
                <a:cubicBezTo>
                  <a:pt x="1897" y="14645"/>
                  <a:pt x="2284" y="14545"/>
                  <a:pt x="2710" y="14445"/>
                </a:cubicBezTo>
                <a:cubicBezTo>
                  <a:pt x="4684" y="14846"/>
                  <a:pt x="7548" y="15080"/>
                  <a:pt x="10800" y="15080"/>
                </a:cubicBezTo>
                <a:cubicBezTo>
                  <a:pt x="13665" y="15080"/>
                  <a:pt x="16297" y="14879"/>
                  <a:pt x="18232" y="14545"/>
                </a:cubicBezTo>
                <a:cubicBezTo>
                  <a:pt x="18426" y="14511"/>
                  <a:pt x="18658" y="14478"/>
                  <a:pt x="18852" y="14445"/>
                </a:cubicBezTo>
                <a:cubicBezTo>
                  <a:pt x="19510" y="14578"/>
                  <a:pt x="20052" y="14746"/>
                  <a:pt x="20361" y="14879"/>
                </a:cubicBezTo>
                <a:close/>
                <a:moveTo>
                  <a:pt x="20748" y="5383"/>
                </a:moveTo>
                <a:cubicBezTo>
                  <a:pt x="20748" y="5383"/>
                  <a:pt x="20748" y="5383"/>
                  <a:pt x="20748" y="5383"/>
                </a:cubicBezTo>
                <a:cubicBezTo>
                  <a:pt x="20748" y="5383"/>
                  <a:pt x="20748" y="5383"/>
                  <a:pt x="20748" y="5383"/>
                </a:cubicBezTo>
                <a:cubicBezTo>
                  <a:pt x="20748" y="5383"/>
                  <a:pt x="20748" y="5383"/>
                  <a:pt x="20748" y="5383"/>
                </a:cubicBezTo>
                <a:cubicBezTo>
                  <a:pt x="20748" y="5417"/>
                  <a:pt x="20710" y="5484"/>
                  <a:pt x="20555" y="5584"/>
                </a:cubicBezTo>
                <a:cubicBezTo>
                  <a:pt x="20323" y="5718"/>
                  <a:pt x="19897" y="5885"/>
                  <a:pt x="19355" y="6019"/>
                </a:cubicBezTo>
                <a:cubicBezTo>
                  <a:pt x="18774" y="6152"/>
                  <a:pt x="18077" y="6286"/>
                  <a:pt x="17265" y="6386"/>
                </a:cubicBezTo>
                <a:cubicBezTo>
                  <a:pt x="17032" y="6420"/>
                  <a:pt x="16877" y="6620"/>
                  <a:pt x="16916" y="6821"/>
                </a:cubicBezTo>
                <a:cubicBezTo>
                  <a:pt x="16916" y="6854"/>
                  <a:pt x="16955" y="6854"/>
                  <a:pt x="16955" y="6888"/>
                </a:cubicBezTo>
                <a:cubicBezTo>
                  <a:pt x="17303" y="6921"/>
                  <a:pt x="17652" y="6988"/>
                  <a:pt x="18000" y="7022"/>
                </a:cubicBezTo>
                <a:cubicBezTo>
                  <a:pt x="18929" y="6888"/>
                  <a:pt x="19703" y="6721"/>
                  <a:pt x="20284" y="6487"/>
                </a:cubicBezTo>
                <a:cubicBezTo>
                  <a:pt x="20477" y="6453"/>
                  <a:pt x="20632" y="6386"/>
                  <a:pt x="20748" y="6320"/>
                </a:cubicBezTo>
                <a:cubicBezTo>
                  <a:pt x="20748" y="6420"/>
                  <a:pt x="20748" y="6420"/>
                  <a:pt x="20748" y="6420"/>
                </a:cubicBezTo>
                <a:cubicBezTo>
                  <a:pt x="20748" y="6420"/>
                  <a:pt x="20710" y="6487"/>
                  <a:pt x="20594" y="6554"/>
                </a:cubicBezTo>
                <a:cubicBezTo>
                  <a:pt x="20400" y="6721"/>
                  <a:pt x="19974" y="6888"/>
                  <a:pt x="19394" y="7022"/>
                </a:cubicBezTo>
                <a:cubicBezTo>
                  <a:pt x="19200" y="7089"/>
                  <a:pt x="19006" y="7122"/>
                  <a:pt x="18774" y="7155"/>
                </a:cubicBezTo>
                <a:cubicBezTo>
                  <a:pt x="18774" y="7155"/>
                  <a:pt x="18774" y="7155"/>
                  <a:pt x="18774" y="7155"/>
                </a:cubicBezTo>
                <a:cubicBezTo>
                  <a:pt x="18774" y="7155"/>
                  <a:pt x="18774" y="7155"/>
                  <a:pt x="18735" y="7189"/>
                </a:cubicBezTo>
                <a:cubicBezTo>
                  <a:pt x="18077" y="7323"/>
                  <a:pt x="17226" y="7456"/>
                  <a:pt x="16297" y="7557"/>
                </a:cubicBezTo>
                <a:cubicBezTo>
                  <a:pt x="14710" y="7724"/>
                  <a:pt x="12813" y="7824"/>
                  <a:pt x="10800" y="7824"/>
                </a:cubicBezTo>
                <a:cubicBezTo>
                  <a:pt x="8748" y="7824"/>
                  <a:pt x="6890" y="7724"/>
                  <a:pt x="5303" y="7557"/>
                </a:cubicBezTo>
                <a:cubicBezTo>
                  <a:pt x="4645" y="7456"/>
                  <a:pt x="4065" y="7389"/>
                  <a:pt x="3523" y="7289"/>
                </a:cubicBezTo>
                <a:cubicBezTo>
                  <a:pt x="3290" y="7256"/>
                  <a:pt x="3058" y="7222"/>
                  <a:pt x="2826" y="7189"/>
                </a:cubicBezTo>
                <a:cubicBezTo>
                  <a:pt x="2826" y="7155"/>
                  <a:pt x="2826" y="7155"/>
                  <a:pt x="2826" y="7155"/>
                </a:cubicBezTo>
                <a:cubicBezTo>
                  <a:pt x="2826" y="7155"/>
                  <a:pt x="2826" y="7155"/>
                  <a:pt x="2787" y="7155"/>
                </a:cubicBezTo>
                <a:cubicBezTo>
                  <a:pt x="2206" y="7055"/>
                  <a:pt x="1742" y="6921"/>
                  <a:pt x="1394" y="6788"/>
                </a:cubicBezTo>
                <a:cubicBezTo>
                  <a:pt x="1161" y="6687"/>
                  <a:pt x="1006" y="6587"/>
                  <a:pt x="890" y="6520"/>
                </a:cubicBezTo>
                <a:cubicBezTo>
                  <a:pt x="852" y="6487"/>
                  <a:pt x="852" y="6453"/>
                  <a:pt x="813" y="6420"/>
                </a:cubicBezTo>
                <a:cubicBezTo>
                  <a:pt x="813" y="6420"/>
                  <a:pt x="813" y="6420"/>
                  <a:pt x="813" y="6420"/>
                </a:cubicBezTo>
                <a:cubicBezTo>
                  <a:pt x="813" y="3043"/>
                  <a:pt x="813" y="3043"/>
                  <a:pt x="813" y="3043"/>
                </a:cubicBezTo>
                <a:cubicBezTo>
                  <a:pt x="1084" y="3143"/>
                  <a:pt x="1394" y="3277"/>
                  <a:pt x="1781" y="3377"/>
                </a:cubicBezTo>
                <a:cubicBezTo>
                  <a:pt x="3677" y="3879"/>
                  <a:pt x="7006" y="4213"/>
                  <a:pt x="10800" y="4213"/>
                </a:cubicBezTo>
                <a:cubicBezTo>
                  <a:pt x="13665" y="4213"/>
                  <a:pt x="16297" y="4046"/>
                  <a:pt x="18232" y="3711"/>
                </a:cubicBezTo>
                <a:cubicBezTo>
                  <a:pt x="19161" y="3544"/>
                  <a:pt x="19974" y="3344"/>
                  <a:pt x="20555" y="3110"/>
                </a:cubicBezTo>
                <a:cubicBezTo>
                  <a:pt x="20632" y="3110"/>
                  <a:pt x="20671" y="3076"/>
                  <a:pt x="20748" y="3043"/>
                </a:cubicBezTo>
                <a:lnTo>
                  <a:pt x="20748" y="5383"/>
                </a:lnTo>
                <a:close/>
              </a:path>
            </a:pathLst>
          </a:custGeom>
          <a:solidFill>
            <a:srgbClr val="FFFFFF"/>
          </a:solidFill>
          <a:ln w="12700">
            <a:miter lim="400000"/>
          </a:ln>
        </p:spPr>
        <p:txBody>
          <a:bodyPr lIns="45718" tIns="45718" rIns="45718" bIns="45718"/>
          <a:lstStyle/>
          <a:p>
            <a:pPr/>
          </a:p>
        </p:txBody>
      </p:sp>
      <p:sp>
        <p:nvSpPr>
          <p:cNvPr id="841" name="Google Shape;665;p57"/>
          <p:cNvSpPr/>
          <p:nvPr/>
        </p:nvSpPr>
        <p:spPr>
          <a:xfrm>
            <a:off x="382864" y="1459012"/>
            <a:ext cx="384030" cy="385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27" y="21600"/>
                </a:moveTo>
                <a:cubicBezTo>
                  <a:pt x="7331" y="17815"/>
                  <a:pt x="7331" y="17815"/>
                  <a:pt x="7331" y="17815"/>
                </a:cubicBezTo>
                <a:cubicBezTo>
                  <a:pt x="11127" y="14030"/>
                  <a:pt x="11127" y="14030"/>
                  <a:pt x="11127" y="14030"/>
                </a:cubicBezTo>
                <a:cubicBezTo>
                  <a:pt x="11127" y="16510"/>
                  <a:pt x="11127" y="16510"/>
                  <a:pt x="11127" y="16510"/>
                </a:cubicBezTo>
                <a:cubicBezTo>
                  <a:pt x="12764" y="16445"/>
                  <a:pt x="14269" y="15662"/>
                  <a:pt x="15316" y="14356"/>
                </a:cubicBezTo>
                <a:cubicBezTo>
                  <a:pt x="15513" y="14030"/>
                  <a:pt x="15513" y="14030"/>
                  <a:pt x="15513" y="14030"/>
                </a:cubicBezTo>
                <a:cubicBezTo>
                  <a:pt x="17411" y="15923"/>
                  <a:pt x="17411" y="15923"/>
                  <a:pt x="17411" y="15923"/>
                </a:cubicBezTo>
                <a:cubicBezTo>
                  <a:pt x="17215" y="16184"/>
                  <a:pt x="17215" y="16184"/>
                  <a:pt x="17215" y="16184"/>
                </a:cubicBezTo>
                <a:cubicBezTo>
                  <a:pt x="15709" y="17946"/>
                  <a:pt x="13484" y="19055"/>
                  <a:pt x="11127" y="19120"/>
                </a:cubicBezTo>
                <a:lnTo>
                  <a:pt x="11127" y="21600"/>
                </a:lnTo>
                <a:close/>
                <a:moveTo>
                  <a:pt x="8247" y="17815"/>
                </a:moveTo>
                <a:cubicBezTo>
                  <a:pt x="10473" y="20099"/>
                  <a:pt x="10473" y="20099"/>
                  <a:pt x="10473" y="20099"/>
                </a:cubicBezTo>
                <a:cubicBezTo>
                  <a:pt x="10473" y="18533"/>
                  <a:pt x="10473" y="18533"/>
                  <a:pt x="10473" y="18533"/>
                </a:cubicBezTo>
                <a:cubicBezTo>
                  <a:pt x="10800" y="18533"/>
                  <a:pt x="10800" y="18533"/>
                  <a:pt x="10800" y="18533"/>
                </a:cubicBezTo>
                <a:cubicBezTo>
                  <a:pt x="13025" y="18533"/>
                  <a:pt x="15055" y="17619"/>
                  <a:pt x="16560" y="15988"/>
                </a:cubicBezTo>
                <a:cubicBezTo>
                  <a:pt x="15578" y="15009"/>
                  <a:pt x="15578" y="15009"/>
                  <a:pt x="15578" y="15009"/>
                </a:cubicBezTo>
                <a:cubicBezTo>
                  <a:pt x="14335" y="16379"/>
                  <a:pt x="12633" y="17163"/>
                  <a:pt x="10800" y="17163"/>
                </a:cubicBezTo>
                <a:cubicBezTo>
                  <a:pt x="10473" y="17163"/>
                  <a:pt x="10473" y="17163"/>
                  <a:pt x="10473" y="17163"/>
                </a:cubicBezTo>
                <a:cubicBezTo>
                  <a:pt x="10473" y="15596"/>
                  <a:pt x="10473" y="15596"/>
                  <a:pt x="10473" y="15596"/>
                </a:cubicBezTo>
                <a:lnTo>
                  <a:pt x="8247" y="17815"/>
                </a:lnTo>
                <a:close/>
                <a:moveTo>
                  <a:pt x="5695" y="17358"/>
                </a:moveTo>
                <a:cubicBezTo>
                  <a:pt x="5433" y="17228"/>
                  <a:pt x="5433" y="17228"/>
                  <a:pt x="5433" y="17228"/>
                </a:cubicBezTo>
                <a:cubicBezTo>
                  <a:pt x="3600" y="15662"/>
                  <a:pt x="2553" y="13443"/>
                  <a:pt x="2487" y="11094"/>
                </a:cubicBezTo>
                <a:cubicBezTo>
                  <a:pt x="0" y="11094"/>
                  <a:pt x="0" y="11094"/>
                  <a:pt x="0" y="11094"/>
                </a:cubicBezTo>
                <a:cubicBezTo>
                  <a:pt x="3796" y="7374"/>
                  <a:pt x="3796" y="7374"/>
                  <a:pt x="3796" y="7374"/>
                </a:cubicBezTo>
                <a:cubicBezTo>
                  <a:pt x="7527" y="11094"/>
                  <a:pt x="7527" y="11094"/>
                  <a:pt x="7527" y="11094"/>
                </a:cubicBezTo>
                <a:cubicBezTo>
                  <a:pt x="5105" y="11094"/>
                  <a:pt x="5105" y="11094"/>
                  <a:pt x="5105" y="11094"/>
                </a:cubicBezTo>
                <a:cubicBezTo>
                  <a:pt x="5171" y="12725"/>
                  <a:pt x="5956" y="14226"/>
                  <a:pt x="7265" y="15270"/>
                </a:cubicBezTo>
                <a:cubicBezTo>
                  <a:pt x="7527" y="15531"/>
                  <a:pt x="7527" y="15531"/>
                  <a:pt x="7527" y="15531"/>
                </a:cubicBezTo>
                <a:lnTo>
                  <a:pt x="5695" y="17358"/>
                </a:lnTo>
                <a:close/>
                <a:moveTo>
                  <a:pt x="1505" y="10506"/>
                </a:moveTo>
                <a:cubicBezTo>
                  <a:pt x="3076" y="10506"/>
                  <a:pt x="3076" y="10506"/>
                  <a:pt x="3076" y="10506"/>
                </a:cubicBezTo>
                <a:cubicBezTo>
                  <a:pt x="3076" y="10833"/>
                  <a:pt x="3076" y="10833"/>
                  <a:pt x="3076" y="10833"/>
                </a:cubicBezTo>
                <a:cubicBezTo>
                  <a:pt x="3076" y="12986"/>
                  <a:pt x="3993" y="15074"/>
                  <a:pt x="5629" y="16510"/>
                </a:cubicBezTo>
                <a:cubicBezTo>
                  <a:pt x="6611" y="15531"/>
                  <a:pt x="6611" y="15531"/>
                  <a:pt x="6611" y="15531"/>
                </a:cubicBezTo>
                <a:cubicBezTo>
                  <a:pt x="5236" y="14356"/>
                  <a:pt x="4451" y="12660"/>
                  <a:pt x="4451" y="10833"/>
                </a:cubicBezTo>
                <a:cubicBezTo>
                  <a:pt x="4451" y="10506"/>
                  <a:pt x="4451" y="10506"/>
                  <a:pt x="4451" y="10506"/>
                </a:cubicBezTo>
                <a:cubicBezTo>
                  <a:pt x="6022" y="10506"/>
                  <a:pt x="6022" y="10506"/>
                  <a:pt x="6022" y="10506"/>
                </a:cubicBezTo>
                <a:cubicBezTo>
                  <a:pt x="3796" y="8222"/>
                  <a:pt x="3796" y="8222"/>
                  <a:pt x="3796" y="8222"/>
                </a:cubicBezTo>
                <a:lnTo>
                  <a:pt x="1505" y="10506"/>
                </a:lnTo>
                <a:close/>
                <a:moveTo>
                  <a:pt x="17869" y="14291"/>
                </a:moveTo>
                <a:cubicBezTo>
                  <a:pt x="14073" y="10506"/>
                  <a:pt x="14073" y="10506"/>
                  <a:pt x="14073" y="10506"/>
                </a:cubicBezTo>
                <a:cubicBezTo>
                  <a:pt x="16495" y="10506"/>
                  <a:pt x="16495" y="10506"/>
                  <a:pt x="16495" y="10506"/>
                </a:cubicBezTo>
                <a:cubicBezTo>
                  <a:pt x="16429" y="8875"/>
                  <a:pt x="15644" y="7374"/>
                  <a:pt x="14335" y="6330"/>
                </a:cubicBezTo>
                <a:cubicBezTo>
                  <a:pt x="14073" y="6134"/>
                  <a:pt x="14073" y="6134"/>
                  <a:pt x="14073" y="6134"/>
                </a:cubicBezTo>
                <a:cubicBezTo>
                  <a:pt x="15971" y="4242"/>
                  <a:pt x="15971" y="4242"/>
                  <a:pt x="15971" y="4242"/>
                </a:cubicBezTo>
                <a:cubicBezTo>
                  <a:pt x="16167" y="4437"/>
                  <a:pt x="16167" y="4437"/>
                  <a:pt x="16167" y="4437"/>
                </a:cubicBezTo>
                <a:cubicBezTo>
                  <a:pt x="18000" y="5938"/>
                  <a:pt x="19047" y="8157"/>
                  <a:pt x="19178" y="10506"/>
                </a:cubicBezTo>
                <a:cubicBezTo>
                  <a:pt x="21600" y="10506"/>
                  <a:pt x="21600" y="10506"/>
                  <a:pt x="21600" y="10506"/>
                </a:cubicBezTo>
                <a:lnTo>
                  <a:pt x="17869" y="14291"/>
                </a:lnTo>
                <a:close/>
                <a:moveTo>
                  <a:pt x="15578" y="11094"/>
                </a:moveTo>
                <a:cubicBezTo>
                  <a:pt x="17869" y="13378"/>
                  <a:pt x="17869" y="13378"/>
                  <a:pt x="17869" y="13378"/>
                </a:cubicBezTo>
                <a:cubicBezTo>
                  <a:pt x="20095" y="11094"/>
                  <a:pt x="20095" y="11094"/>
                  <a:pt x="20095" y="11094"/>
                </a:cubicBezTo>
                <a:cubicBezTo>
                  <a:pt x="18524" y="11094"/>
                  <a:pt x="18524" y="11094"/>
                  <a:pt x="18524" y="11094"/>
                </a:cubicBezTo>
                <a:cubicBezTo>
                  <a:pt x="18524" y="10833"/>
                  <a:pt x="18524" y="10833"/>
                  <a:pt x="18524" y="10833"/>
                </a:cubicBezTo>
                <a:cubicBezTo>
                  <a:pt x="18524" y="8614"/>
                  <a:pt x="17607" y="6526"/>
                  <a:pt x="15971" y="5090"/>
                </a:cubicBezTo>
                <a:cubicBezTo>
                  <a:pt x="14989" y="6069"/>
                  <a:pt x="14989" y="6069"/>
                  <a:pt x="14989" y="6069"/>
                </a:cubicBezTo>
                <a:cubicBezTo>
                  <a:pt x="16364" y="7244"/>
                  <a:pt x="17149" y="9005"/>
                  <a:pt x="17149" y="10833"/>
                </a:cubicBezTo>
                <a:cubicBezTo>
                  <a:pt x="17149" y="11094"/>
                  <a:pt x="17149" y="11094"/>
                  <a:pt x="17149" y="11094"/>
                </a:cubicBezTo>
                <a:lnTo>
                  <a:pt x="15578" y="11094"/>
                </a:lnTo>
                <a:close/>
                <a:moveTo>
                  <a:pt x="6087" y="7570"/>
                </a:moveTo>
                <a:cubicBezTo>
                  <a:pt x="4189" y="5677"/>
                  <a:pt x="4189" y="5677"/>
                  <a:pt x="4189" y="5677"/>
                </a:cubicBezTo>
                <a:cubicBezTo>
                  <a:pt x="4385" y="5482"/>
                  <a:pt x="4385" y="5482"/>
                  <a:pt x="4385" y="5482"/>
                </a:cubicBezTo>
                <a:cubicBezTo>
                  <a:pt x="5956" y="3654"/>
                  <a:pt x="8116" y="2545"/>
                  <a:pt x="10473" y="2480"/>
                </a:cubicBezTo>
                <a:cubicBezTo>
                  <a:pt x="10473" y="0"/>
                  <a:pt x="10473" y="0"/>
                  <a:pt x="10473" y="0"/>
                </a:cubicBezTo>
                <a:cubicBezTo>
                  <a:pt x="14269" y="3785"/>
                  <a:pt x="14269" y="3785"/>
                  <a:pt x="14269" y="3785"/>
                </a:cubicBezTo>
                <a:cubicBezTo>
                  <a:pt x="10473" y="7570"/>
                  <a:pt x="10473" y="7570"/>
                  <a:pt x="10473" y="7570"/>
                </a:cubicBezTo>
                <a:cubicBezTo>
                  <a:pt x="10473" y="5090"/>
                  <a:pt x="10473" y="5090"/>
                  <a:pt x="10473" y="5090"/>
                </a:cubicBezTo>
                <a:cubicBezTo>
                  <a:pt x="8836" y="5221"/>
                  <a:pt x="7331" y="6004"/>
                  <a:pt x="6349" y="7309"/>
                </a:cubicBezTo>
                <a:lnTo>
                  <a:pt x="6087" y="7570"/>
                </a:lnTo>
                <a:close/>
                <a:moveTo>
                  <a:pt x="5040" y="5677"/>
                </a:moveTo>
                <a:cubicBezTo>
                  <a:pt x="6022" y="6656"/>
                  <a:pt x="6022" y="6656"/>
                  <a:pt x="6022" y="6656"/>
                </a:cubicBezTo>
                <a:cubicBezTo>
                  <a:pt x="7265" y="5286"/>
                  <a:pt x="8967" y="4503"/>
                  <a:pt x="10800" y="4503"/>
                </a:cubicBezTo>
                <a:cubicBezTo>
                  <a:pt x="11127" y="4503"/>
                  <a:pt x="11127" y="4503"/>
                  <a:pt x="11127" y="4503"/>
                </a:cubicBezTo>
                <a:cubicBezTo>
                  <a:pt x="11127" y="6069"/>
                  <a:pt x="11127" y="6069"/>
                  <a:pt x="11127" y="6069"/>
                </a:cubicBezTo>
                <a:cubicBezTo>
                  <a:pt x="13353" y="3785"/>
                  <a:pt x="13353" y="3785"/>
                  <a:pt x="13353" y="3785"/>
                </a:cubicBezTo>
                <a:cubicBezTo>
                  <a:pt x="11127" y="1566"/>
                  <a:pt x="11127" y="1566"/>
                  <a:pt x="11127" y="1566"/>
                </a:cubicBezTo>
                <a:cubicBezTo>
                  <a:pt x="11127" y="3132"/>
                  <a:pt x="11127" y="3132"/>
                  <a:pt x="11127" y="3132"/>
                </a:cubicBezTo>
                <a:cubicBezTo>
                  <a:pt x="10800" y="3132"/>
                  <a:pt x="10800" y="3132"/>
                  <a:pt x="10800" y="3132"/>
                </a:cubicBezTo>
                <a:cubicBezTo>
                  <a:pt x="8640" y="3132"/>
                  <a:pt x="6545" y="4046"/>
                  <a:pt x="5040" y="5677"/>
                </a:cubicBezTo>
                <a:close/>
              </a:path>
            </a:pathLst>
          </a:custGeom>
          <a:solidFill>
            <a:srgbClr val="FFFFFF"/>
          </a:solidFill>
          <a:ln w="12700">
            <a:miter lim="400000"/>
          </a:ln>
        </p:spPr>
        <p:txBody>
          <a:bodyPr lIns="45718" tIns="45718" rIns="45718" bIns="45718"/>
          <a:lstStyle/>
          <a:p>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3"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4" name="Google Shape;670;p58"/>
          <p:cNvSpPr txBox="1"/>
          <p:nvPr>
            <p:ph type="title"/>
          </p:nvPr>
        </p:nvSpPr>
        <p:spPr>
          <a:xfrm>
            <a:off x="257174" y="321389"/>
            <a:ext cx="8629802" cy="443102"/>
          </a:xfrm>
          <a:prstGeom prst="rect">
            <a:avLst/>
          </a:prstGeom>
        </p:spPr>
        <p:txBody>
          <a:bodyPr/>
          <a:lstStyle>
            <a:lvl1pPr defTabSz="585215">
              <a:defRPr sz="1700">
                <a:latin typeface="+mn-lt"/>
                <a:ea typeface="+mn-ea"/>
                <a:cs typeface="+mn-cs"/>
                <a:sym typeface="Arial"/>
              </a:defRPr>
            </a:lvl1pPr>
          </a:lstStyle>
          <a:p>
            <a:pPr/>
            <a:r>
              <a:t>加入 CNCF 项目和/或 Kubernetes SIG</a:t>
            </a:r>
          </a:p>
        </p:txBody>
      </p:sp>
      <p:sp>
        <p:nvSpPr>
          <p:cNvPr id="845" name="Google Shape;671;p58"/>
          <p:cNvSpPr txBox="1"/>
          <p:nvPr/>
        </p:nvSpPr>
        <p:spPr>
          <a:xfrm>
            <a:off x="3717599" y="777301"/>
            <a:ext cx="4931702" cy="2336032"/>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p>
            <a:pPr>
              <a:defRPr b="1">
                <a:solidFill>
                  <a:srgbClr val="3F4749"/>
                </a:solidFill>
              </a:defRPr>
            </a:pPr>
            <a:r>
              <a:t>CNCF 项目：</a:t>
            </a:r>
          </a:p>
          <a:p>
            <a:pPr>
              <a:defRPr>
                <a:solidFill>
                  <a:srgbClr val="3F4749"/>
                </a:solidFill>
              </a:defRPr>
            </a:pPr>
            <a:r>
              <a:t>我们发展和培育云原生软件堆栈的组件，包括 Kubernetes、Prometheus 和 Envoy。Kubernetes 和其他 CNCF 项目是开源史上</a:t>
            </a:r>
            <a:r>
              <a:rPr u="sng">
                <a:solidFill>
                  <a:srgbClr val="0000FF"/>
                </a:solidFill>
                <a:uFill>
                  <a:solidFill>
                    <a:srgbClr val="0000FF"/>
                  </a:solidFill>
                </a:uFill>
                <a:hlinkClick r:id="rId3" invalidUrl="" action="" tgtFrame="" tooltip="" history="1" highlightClick="0" endSnd="0"/>
              </a:rPr>
              <a:t>发展速度最高的一些项目</a:t>
            </a:r>
            <a:r>
              <a:t>。点击</a:t>
            </a:r>
            <a:r>
              <a:rPr u="sng">
                <a:solidFill>
                  <a:srgbClr val="0000FF"/>
                </a:solidFill>
                <a:uFill>
                  <a:solidFill>
                    <a:srgbClr val="0000FF"/>
                  </a:solidFill>
                </a:uFill>
                <a:hlinkClick r:id="rId4" invalidUrl="" action="" tgtFrame="" tooltip="" history="1" highlightClick="0" endSnd="0"/>
              </a:rPr>
              <a:t>此处</a:t>
            </a:r>
            <a:r>
              <a:t>，了解每个项目，参加一个或全部项目。 </a:t>
            </a:r>
          </a:p>
          <a:p>
            <a:pPr>
              <a:defRPr b="1">
                <a:solidFill>
                  <a:srgbClr val="3F4749"/>
                </a:solidFill>
              </a:defRPr>
            </a:pPr>
          </a:p>
          <a:p>
            <a:pPr>
              <a:defRPr b="1">
                <a:solidFill>
                  <a:srgbClr val="3F4749"/>
                </a:solidFill>
              </a:defRPr>
            </a:pPr>
            <a:r>
              <a:t>希望为 CNCF 贡献一己之力？  查看我们的</a:t>
            </a:r>
            <a:r>
              <a:rPr>
                <a:solidFill>
                  <a:srgbClr val="222222"/>
                </a:solidFill>
              </a:rPr>
              <a:t> </a:t>
            </a:r>
            <a:r>
              <a:rPr u="sng">
                <a:solidFill>
                  <a:srgbClr val="0000FF"/>
                </a:solidFill>
                <a:uFill>
                  <a:solidFill>
                    <a:srgbClr val="0000FF"/>
                  </a:solidFill>
                </a:uFill>
                <a:hlinkClick r:id="rId5" invalidUrl="" action="" tgtFrame="" tooltip="" history="1" highlightClick="0" endSnd="0"/>
              </a:rPr>
              <a:t>CNCF 贡献者指南</a:t>
            </a:r>
            <a:r>
              <a:rPr>
                <a:solidFill>
                  <a:srgbClr val="000000"/>
                </a:solidFill>
              </a:rPr>
              <a:t>。</a:t>
            </a:r>
            <a:r>
              <a:rPr>
                <a:solidFill>
                  <a:srgbClr val="222222"/>
                </a:solidFill>
              </a:rPr>
              <a:t> </a:t>
            </a:r>
            <a:r>
              <a:rPr b="0">
                <a:solidFill>
                  <a:srgbClr val="222222"/>
                </a:solidFill>
              </a:rPr>
              <a:t> </a:t>
            </a:r>
            <a:endParaRPr>
              <a:solidFill>
                <a:srgbClr val="222222"/>
              </a:solidFill>
            </a:endParaRPr>
          </a:p>
        </p:txBody>
      </p:sp>
      <p:sp>
        <p:nvSpPr>
          <p:cNvPr id="846" name="Google Shape;672;p58"/>
          <p:cNvSpPr txBox="1"/>
          <p:nvPr/>
        </p:nvSpPr>
        <p:spPr>
          <a:xfrm>
            <a:off x="3717598" y="3024900"/>
            <a:ext cx="4374903" cy="3502686"/>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p>
            <a:pPr>
              <a:defRPr b="1">
                <a:solidFill>
                  <a:srgbClr val="3F4749"/>
                </a:solidFill>
              </a:defRPr>
            </a:pPr>
            <a:r>
              <a:t>Kubernetes 特别兴趣小组：</a:t>
            </a:r>
          </a:p>
          <a:p>
            <a:pPr>
              <a:defRPr>
                <a:solidFill>
                  <a:srgbClr val="3F4749"/>
                </a:solidFill>
              </a:defRPr>
            </a:pPr>
            <a:r>
              <a:t>多数社区活动被分配给特别兴趣小组 (SIG)、时限性工作组和</a:t>
            </a:r>
            <a:r>
              <a:rPr u="sng">
                <a:solidFill>
                  <a:srgbClr val="0000FF"/>
                </a:solidFill>
                <a:uFill>
                  <a:solidFill>
                    <a:srgbClr val="0000FF"/>
                  </a:solidFill>
                </a:uFill>
                <a:hlinkClick r:id="rId6" invalidUrl="" action="" tgtFrame="" tooltip="" history="1" highlightClick="0" endSnd="0"/>
              </a:rPr>
              <a:t>社区会议</a:t>
            </a:r>
            <a:r>
              <a:t>。</a:t>
            </a:r>
          </a:p>
          <a:p>
            <a:pPr>
              <a:spcBef>
                <a:spcPts val="1200"/>
              </a:spcBef>
              <a:defRPr>
                <a:solidFill>
                  <a:srgbClr val="3F4749"/>
                </a:solidFill>
              </a:defRPr>
            </a:pPr>
            <a:r>
              <a:t>点击</a:t>
            </a:r>
            <a:r>
              <a:rPr u="sng">
                <a:solidFill>
                  <a:srgbClr val="0000FF"/>
                </a:solidFill>
                <a:uFill>
                  <a:solidFill>
                    <a:srgbClr val="0000FF"/>
                  </a:solidFill>
                </a:uFill>
                <a:hlinkClick r:id="rId7" invalidUrl="" action="" tgtFrame="" tooltip="" history="1" highlightClick="0" endSnd="0"/>
              </a:rPr>
              <a:t>此处</a:t>
            </a:r>
            <a:r>
              <a:t>，查看 SIG 的完整列表。  </a:t>
            </a:r>
          </a:p>
          <a:p>
            <a:pPr>
              <a:spcBef>
                <a:spcPts val="1200"/>
              </a:spcBef>
              <a:defRPr>
                <a:solidFill>
                  <a:srgbClr val="3F4749"/>
                </a:solidFill>
              </a:defRPr>
            </a:pPr>
            <a:r>
              <a:t>如果在选择参加哪个项目方面需要指导，请联系我们的开发人员倡导者 Ihor Dvoretskyi：</a:t>
            </a:r>
            <a:r>
              <a:rPr u="sng">
                <a:solidFill>
                  <a:srgbClr val="0000FF"/>
                </a:solidFill>
                <a:uFill>
                  <a:solidFill>
                    <a:srgbClr val="0000FF"/>
                  </a:solidFill>
                </a:uFill>
                <a:hlinkClick r:id="rId8" invalidUrl="" action="" tgtFrame="" tooltip="" history="1" highlightClick="0" endSnd="0"/>
              </a:rPr>
              <a:t>ihor@cncf.io</a:t>
            </a:r>
            <a:r>
              <a:t>。  </a:t>
            </a:r>
          </a:p>
          <a:p>
            <a:pPr>
              <a:spcBef>
                <a:spcPts val="1200"/>
              </a:spcBef>
              <a:defRPr>
                <a:solidFill>
                  <a:srgbClr val="222222"/>
                </a:solidFill>
              </a:defRPr>
            </a:pPr>
          </a:p>
          <a:p>
            <a:pPr>
              <a:lnSpc>
                <a:spcPct val="115000"/>
              </a:lnSpc>
              <a:defRPr>
                <a:solidFill>
                  <a:srgbClr val="3F4749"/>
                </a:solidFill>
              </a:defRPr>
            </a:pPr>
          </a:p>
          <a:p>
            <a:pPr>
              <a:lnSpc>
                <a:spcPct val="90000"/>
              </a:lnSpc>
              <a:spcBef>
                <a:spcPts val="1200"/>
              </a:spcBef>
              <a:defRPr>
                <a:solidFill>
                  <a:srgbClr val="3F4749"/>
                </a:solidFill>
              </a:defRPr>
            </a:pPr>
          </a:p>
          <a:p>
            <a:pPr>
              <a:lnSpc>
                <a:spcPct val="90000"/>
              </a:lnSpc>
              <a:spcBef>
                <a:spcPts val="800"/>
              </a:spcBef>
              <a:defRPr>
                <a:solidFill>
                  <a:srgbClr val="3F4749"/>
                </a:solidFill>
              </a:defRPr>
            </a:pPr>
          </a:p>
        </p:txBody>
      </p:sp>
      <p:pic>
        <p:nvPicPr>
          <p:cNvPr id="847" name="Google Shape;673;p58" descr="Google Shape;673;p58"/>
          <p:cNvPicPr>
            <a:picLocks noChangeAspect="1"/>
          </p:cNvPicPr>
          <p:nvPr/>
        </p:nvPicPr>
        <p:blipFill>
          <a:blip r:embed="rId9">
            <a:extLst/>
          </a:blip>
          <a:stretch>
            <a:fillRect/>
          </a:stretch>
        </p:blipFill>
        <p:spPr>
          <a:xfrm>
            <a:off x="7831800" y="3480999"/>
            <a:ext cx="1122702" cy="1122702"/>
          </a:xfrm>
          <a:prstGeom prst="rect">
            <a:avLst/>
          </a:prstGeom>
          <a:ln w="12700">
            <a:miter lim="400000"/>
          </a:ln>
        </p:spPr>
      </p:pic>
      <p:grpSp>
        <p:nvGrpSpPr>
          <p:cNvPr id="852" name="Google Shape;674;p58"/>
          <p:cNvGrpSpPr/>
          <p:nvPr/>
        </p:nvGrpSpPr>
        <p:grpSpPr>
          <a:xfrm>
            <a:off x="641285" y="1346487"/>
            <a:ext cx="2668493" cy="2737845"/>
            <a:chOff x="0" y="-2"/>
            <a:chExt cx="2668492" cy="2737843"/>
          </a:xfrm>
        </p:grpSpPr>
        <p:grpSp>
          <p:nvGrpSpPr>
            <p:cNvPr id="850" name="Google Shape;675;p58"/>
            <p:cNvGrpSpPr/>
            <p:nvPr/>
          </p:nvGrpSpPr>
          <p:grpSpPr>
            <a:xfrm>
              <a:off x="0" y="-3"/>
              <a:ext cx="2668493" cy="2737845"/>
              <a:chOff x="0" y="-1"/>
              <a:chExt cx="2668492" cy="2737843"/>
            </a:xfrm>
          </p:grpSpPr>
          <p:sp>
            <p:nvSpPr>
              <p:cNvPr id="848" name="Google Shape;676;p58"/>
              <p:cNvSpPr/>
              <p:nvPr/>
            </p:nvSpPr>
            <p:spPr>
              <a:xfrm>
                <a:off x="0" y="-2"/>
                <a:ext cx="2668493" cy="2737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708"/>
                    </a:moveTo>
                    <a:cubicBezTo>
                      <a:pt x="21600" y="11892"/>
                      <a:pt x="21600" y="11892"/>
                      <a:pt x="21600" y="11892"/>
                    </a:cubicBezTo>
                    <a:cubicBezTo>
                      <a:pt x="21600" y="11953"/>
                      <a:pt x="21539" y="12044"/>
                      <a:pt x="21448" y="12074"/>
                    </a:cubicBezTo>
                    <a:cubicBezTo>
                      <a:pt x="19810" y="12287"/>
                      <a:pt x="19810" y="12287"/>
                      <a:pt x="19810" y="12287"/>
                    </a:cubicBezTo>
                    <a:cubicBezTo>
                      <a:pt x="19719" y="12893"/>
                      <a:pt x="19567" y="13470"/>
                      <a:pt x="19355" y="13985"/>
                    </a:cubicBezTo>
                    <a:cubicBezTo>
                      <a:pt x="20660" y="15017"/>
                      <a:pt x="20660" y="15017"/>
                      <a:pt x="20660" y="15017"/>
                    </a:cubicBezTo>
                    <a:cubicBezTo>
                      <a:pt x="20720" y="15078"/>
                      <a:pt x="20751" y="15169"/>
                      <a:pt x="20690" y="15260"/>
                    </a:cubicBezTo>
                    <a:cubicBezTo>
                      <a:pt x="19598" y="17140"/>
                      <a:pt x="19598" y="17140"/>
                      <a:pt x="19598" y="17140"/>
                    </a:cubicBezTo>
                    <a:cubicBezTo>
                      <a:pt x="19567" y="17201"/>
                      <a:pt x="19476" y="17231"/>
                      <a:pt x="19385" y="17201"/>
                    </a:cubicBezTo>
                    <a:cubicBezTo>
                      <a:pt x="17838" y="16594"/>
                      <a:pt x="17838" y="16594"/>
                      <a:pt x="17838" y="16594"/>
                    </a:cubicBezTo>
                    <a:cubicBezTo>
                      <a:pt x="17474" y="17049"/>
                      <a:pt x="17049" y="17474"/>
                      <a:pt x="16594" y="17838"/>
                    </a:cubicBezTo>
                    <a:cubicBezTo>
                      <a:pt x="17201" y="19385"/>
                      <a:pt x="17201" y="19385"/>
                      <a:pt x="17201" y="19385"/>
                    </a:cubicBezTo>
                    <a:cubicBezTo>
                      <a:pt x="17231" y="19476"/>
                      <a:pt x="17201" y="19567"/>
                      <a:pt x="17140" y="19598"/>
                    </a:cubicBezTo>
                    <a:cubicBezTo>
                      <a:pt x="15260" y="20690"/>
                      <a:pt x="15260" y="20690"/>
                      <a:pt x="15260" y="20690"/>
                    </a:cubicBezTo>
                    <a:cubicBezTo>
                      <a:pt x="15169" y="20751"/>
                      <a:pt x="15078" y="20720"/>
                      <a:pt x="15017" y="20660"/>
                    </a:cubicBezTo>
                    <a:cubicBezTo>
                      <a:pt x="13985" y="19355"/>
                      <a:pt x="13985" y="19355"/>
                      <a:pt x="13985" y="19355"/>
                    </a:cubicBezTo>
                    <a:cubicBezTo>
                      <a:pt x="13439" y="19567"/>
                      <a:pt x="12893" y="19719"/>
                      <a:pt x="12287" y="19810"/>
                    </a:cubicBezTo>
                    <a:cubicBezTo>
                      <a:pt x="12044" y="21448"/>
                      <a:pt x="12044" y="21448"/>
                      <a:pt x="12044" y="21448"/>
                    </a:cubicBezTo>
                    <a:cubicBezTo>
                      <a:pt x="12044" y="21539"/>
                      <a:pt x="11953" y="21600"/>
                      <a:pt x="11862" y="21600"/>
                    </a:cubicBezTo>
                    <a:cubicBezTo>
                      <a:pt x="9708" y="21600"/>
                      <a:pt x="9708" y="21600"/>
                      <a:pt x="9708" y="21600"/>
                    </a:cubicBezTo>
                    <a:cubicBezTo>
                      <a:pt x="9617" y="21600"/>
                      <a:pt x="9526" y="21539"/>
                      <a:pt x="9526" y="21448"/>
                    </a:cubicBezTo>
                    <a:cubicBezTo>
                      <a:pt x="9283" y="19810"/>
                      <a:pt x="9283" y="19810"/>
                      <a:pt x="9283" y="19810"/>
                    </a:cubicBezTo>
                    <a:cubicBezTo>
                      <a:pt x="8707" y="19719"/>
                      <a:pt x="8130" y="19567"/>
                      <a:pt x="7584" y="19355"/>
                    </a:cubicBezTo>
                    <a:cubicBezTo>
                      <a:pt x="6553" y="20660"/>
                      <a:pt x="6553" y="20660"/>
                      <a:pt x="6553" y="20660"/>
                    </a:cubicBezTo>
                    <a:cubicBezTo>
                      <a:pt x="6522" y="20720"/>
                      <a:pt x="6401" y="20751"/>
                      <a:pt x="6340" y="20690"/>
                    </a:cubicBezTo>
                    <a:cubicBezTo>
                      <a:pt x="4460" y="19598"/>
                      <a:pt x="4460" y="19598"/>
                      <a:pt x="4460" y="19598"/>
                    </a:cubicBezTo>
                    <a:cubicBezTo>
                      <a:pt x="4369" y="19567"/>
                      <a:pt x="4338" y="19476"/>
                      <a:pt x="4369" y="19385"/>
                    </a:cubicBezTo>
                    <a:cubicBezTo>
                      <a:pt x="4975" y="17838"/>
                      <a:pt x="4975" y="17838"/>
                      <a:pt x="4975" y="17838"/>
                    </a:cubicBezTo>
                    <a:cubicBezTo>
                      <a:pt x="4520" y="17474"/>
                      <a:pt x="4126" y="17049"/>
                      <a:pt x="3731" y="16594"/>
                    </a:cubicBezTo>
                    <a:cubicBezTo>
                      <a:pt x="2215" y="17201"/>
                      <a:pt x="2215" y="17201"/>
                      <a:pt x="2215" y="17201"/>
                    </a:cubicBezTo>
                    <a:cubicBezTo>
                      <a:pt x="2124" y="17231"/>
                      <a:pt x="2033" y="17201"/>
                      <a:pt x="1972" y="17140"/>
                    </a:cubicBezTo>
                    <a:cubicBezTo>
                      <a:pt x="880" y="15260"/>
                      <a:pt x="880" y="15260"/>
                      <a:pt x="880" y="15260"/>
                    </a:cubicBezTo>
                    <a:cubicBezTo>
                      <a:pt x="849" y="15169"/>
                      <a:pt x="880" y="15078"/>
                      <a:pt x="940" y="15017"/>
                    </a:cubicBezTo>
                    <a:cubicBezTo>
                      <a:pt x="2245" y="13985"/>
                      <a:pt x="2245" y="13985"/>
                      <a:pt x="2245" y="13985"/>
                    </a:cubicBezTo>
                    <a:cubicBezTo>
                      <a:pt x="2033" y="13470"/>
                      <a:pt x="1881" y="12893"/>
                      <a:pt x="1790" y="12287"/>
                    </a:cubicBezTo>
                    <a:cubicBezTo>
                      <a:pt x="152" y="12074"/>
                      <a:pt x="152" y="12074"/>
                      <a:pt x="152" y="12074"/>
                    </a:cubicBezTo>
                    <a:cubicBezTo>
                      <a:pt x="61" y="12044"/>
                      <a:pt x="0" y="11953"/>
                      <a:pt x="0" y="11892"/>
                    </a:cubicBezTo>
                    <a:cubicBezTo>
                      <a:pt x="0" y="9708"/>
                      <a:pt x="0" y="9708"/>
                      <a:pt x="0" y="9708"/>
                    </a:cubicBezTo>
                    <a:cubicBezTo>
                      <a:pt x="0" y="9617"/>
                      <a:pt x="61" y="9556"/>
                      <a:pt x="152" y="9526"/>
                    </a:cubicBezTo>
                    <a:cubicBezTo>
                      <a:pt x="1790" y="9283"/>
                      <a:pt x="1790" y="9283"/>
                      <a:pt x="1790" y="9283"/>
                    </a:cubicBezTo>
                    <a:cubicBezTo>
                      <a:pt x="1881" y="8707"/>
                      <a:pt x="2033" y="8130"/>
                      <a:pt x="2245" y="7584"/>
                    </a:cubicBezTo>
                    <a:cubicBezTo>
                      <a:pt x="940" y="6553"/>
                      <a:pt x="940" y="6553"/>
                      <a:pt x="940" y="6553"/>
                    </a:cubicBezTo>
                    <a:cubicBezTo>
                      <a:pt x="880" y="6522"/>
                      <a:pt x="849" y="6401"/>
                      <a:pt x="880" y="6340"/>
                    </a:cubicBezTo>
                    <a:cubicBezTo>
                      <a:pt x="1972" y="4460"/>
                      <a:pt x="1972" y="4460"/>
                      <a:pt x="1972" y="4460"/>
                    </a:cubicBezTo>
                    <a:cubicBezTo>
                      <a:pt x="2033" y="4369"/>
                      <a:pt x="2124" y="4338"/>
                      <a:pt x="2215" y="4369"/>
                    </a:cubicBezTo>
                    <a:cubicBezTo>
                      <a:pt x="3731" y="4975"/>
                      <a:pt x="3731" y="4975"/>
                      <a:pt x="3731" y="4975"/>
                    </a:cubicBezTo>
                    <a:cubicBezTo>
                      <a:pt x="4126" y="4520"/>
                      <a:pt x="4520" y="4126"/>
                      <a:pt x="4975" y="3731"/>
                    </a:cubicBezTo>
                    <a:cubicBezTo>
                      <a:pt x="4369" y="2215"/>
                      <a:pt x="4369" y="2215"/>
                      <a:pt x="4369" y="2215"/>
                    </a:cubicBezTo>
                    <a:cubicBezTo>
                      <a:pt x="4338" y="2124"/>
                      <a:pt x="4369" y="2033"/>
                      <a:pt x="4460" y="1972"/>
                    </a:cubicBezTo>
                    <a:cubicBezTo>
                      <a:pt x="6340" y="880"/>
                      <a:pt x="6340" y="880"/>
                      <a:pt x="6340" y="880"/>
                    </a:cubicBezTo>
                    <a:cubicBezTo>
                      <a:pt x="6401" y="849"/>
                      <a:pt x="6522" y="880"/>
                      <a:pt x="6553" y="940"/>
                    </a:cubicBezTo>
                    <a:cubicBezTo>
                      <a:pt x="7584" y="2245"/>
                      <a:pt x="7584" y="2245"/>
                      <a:pt x="7584" y="2245"/>
                    </a:cubicBezTo>
                    <a:cubicBezTo>
                      <a:pt x="8130" y="2033"/>
                      <a:pt x="8707" y="1881"/>
                      <a:pt x="9283" y="1790"/>
                    </a:cubicBezTo>
                    <a:cubicBezTo>
                      <a:pt x="9526" y="152"/>
                      <a:pt x="9526" y="152"/>
                      <a:pt x="9526" y="152"/>
                    </a:cubicBezTo>
                    <a:cubicBezTo>
                      <a:pt x="9526" y="61"/>
                      <a:pt x="9617" y="0"/>
                      <a:pt x="9708" y="0"/>
                    </a:cubicBezTo>
                    <a:cubicBezTo>
                      <a:pt x="11862" y="0"/>
                      <a:pt x="11862" y="0"/>
                      <a:pt x="11862" y="0"/>
                    </a:cubicBezTo>
                    <a:cubicBezTo>
                      <a:pt x="11953" y="0"/>
                      <a:pt x="12044" y="61"/>
                      <a:pt x="12044" y="152"/>
                    </a:cubicBezTo>
                    <a:cubicBezTo>
                      <a:pt x="12287" y="1790"/>
                      <a:pt x="12287" y="1790"/>
                      <a:pt x="12287" y="1790"/>
                    </a:cubicBezTo>
                    <a:cubicBezTo>
                      <a:pt x="12893" y="1881"/>
                      <a:pt x="13439" y="2033"/>
                      <a:pt x="13985" y="2245"/>
                    </a:cubicBezTo>
                    <a:cubicBezTo>
                      <a:pt x="15017" y="940"/>
                      <a:pt x="15017" y="940"/>
                      <a:pt x="15017" y="940"/>
                    </a:cubicBezTo>
                    <a:cubicBezTo>
                      <a:pt x="15078" y="880"/>
                      <a:pt x="15169" y="849"/>
                      <a:pt x="15260" y="880"/>
                    </a:cubicBezTo>
                    <a:cubicBezTo>
                      <a:pt x="17140" y="1972"/>
                      <a:pt x="17140" y="1972"/>
                      <a:pt x="17140" y="1972"/>
                    </a:cubicBezTo>
                    <a:cubicBezTo>
                      <a:pt x="17201" y="2033"/>
                      <a:pt x="17231" y="2124"/>
                      <a:pt x="17201" y="2215"/>
                    </a:cubicBezTo>
                    <a:cubicBezTo>
                      <a:pt x="16594" y="3731"/>
                      <a:pt x="16594" y="3731"/>
                      <a:pt x="16594" y="3731"/>
                    </a:cubicBezTo>
                    <a:cubicBezTo>
                      <a:pt x="17049" y="4126"/>
                      <a:pt x="17474" y="4520"/>
                      <a:pt x="17838" y="4975"/>
                    </a:cubicBezTo>
                    <a:cubicBezTo>
                      <a:pt x="19385" y="4369"/>
                      <a:pt x="19385" y="4369"/>
                      <a:pt x="19385" y="4369"/>
                    </a:cubicBezTo>
                    <a:cubicBezTo>
                      <a:pt x="19476" y="4338"/>
                      <a:pt x="19567" y="4369"/>
                      <a:pt x="19598" y="4460"/>
                    </a:cubicBezTo>
                    <a:cubicBezTo>
                      <a:pt x="20690" y="6340"/>
                      <a:pt x="20690" y="6340"/>
                      <a:pt x="20690" y="6340"/>
                    </a:cubicBezTo>
                    <a:cubicBezTo>
                      <a:pt x="20751" y="6401"/>
                      <a:pt x="20720" y="6522"/>
                      <a:pt x="20660" y="6553"/>
                    </a:cubicBezTo>
                    <a:cubicBezTo>
                      <a:pt x="19355" y="7584"/>
                      <a:pt x="19355" y="7584"/>
                      <a:pt x="19355" y="7584"/>
                    </a:cubicBezTo>
                    <a:cubicBezTo>
                      <a:pt x="19567" y="8130"/>
                      <a:pt x="19719" y="8707"/>
                      <a:pt x="19810" y="9283"/>
                    </a:cubicBezTo>
                    <a:cubicBezTo>
                      <a:pt x="21448" y="9526"/>
                      <a:pt x="21448" y="9526"/>
                      <a:pt x="21448" y="9526"/>
                    </a:cubicBezTo>
                    <a:cubicBezTo>
                      <a:pt x="21539" y="9556"/>
                      <a:pt x="21600" y="9617"/>
                      <a:pt x="21600" y="9708"/>
                    </a:cubicBezTo>
                    <a:close/>
                  </a:path>
                </a:pathLst>
              </a:custGeom>
              <a:solidFill>
                <a:schemeClr val="accent2"/>
              </a:solidFill>
              <a:ln w="12700" cap="flat">
                <a:noFill/>
                <a:miter lim="400000"/>
              </a:ln>
              <a:effectLst/>
            </p:spPr>
            <p:txBody>
              <a:bodyPr wrap="square" lIns="45718" tIns="45718" rIns="45718" bIns="45718" numCol="1" anchor="t">
                <a:noAutofit/>
              </a:bodyPr>
              <a:lstStyle/>
              <a:p>
                <a:pPr>
                  <a:defRPr sz="1900"/>
                </a:pPr>
              </a:p>
            </p:txBody>
          </p:sp>
          <p:sp>
            <p:nvSpPr>
              <p:cNvPr id="849" name="Google Shape;677;p58"/>
              <p:cNvSpPr/>
              <p:nvPr/>
            </p:nvSpPr>
            <p:spPr>
              <a:xfrm>
                <a:off x="487007" y="494737"/>
                <a:ext cx="1694543" cy="1748437"/>
              </a:xfrm>
              <a:prstGeom prst="ellipse">
                <a:avLst/>
              </a:prstGeom>
              <a:solidFill>
                <a:srgbClr val="FFFFFF"/>
              </a:solidFill>
              <a:ln w="12700" cap="flat">
                <a:noFill/>
                <a:miter lim="400000"/>
              </a:ln>
              <a:effectLst>
                <a:outerShdw sx="100000" sy="100000" kx="0" ky="0" algn="b" rotWithShape="0" blurRad="63500" dist="0" dir="0">
                  <a:srgbClr val="121430">
                    <a:alpha val="28627"/>
                  </a:srgbClr>
                </a:outerShdw>
              </a:effectLst>
            </p:spPr>
            <p:txBody>
              <a:bodyPr wrap="square" lIns="45718" tIns="45718" rIns="45718" bIns="45718" numCol="1" anchor="ctr">
                <a:noAutofit/>
              </a:bodyPr>
              <a:lstStyle/>
              <a:p>
                <a:pPr algn="ctr">
                  <a:defRPr sz="1900">
                    <a:solidFill>
                      <a:srgbClr val="FFFFFF"/>
                    </a:solidFill>
                  </a:defRPr>
                </a:pPr>
              </a:p>
            </p:txBody>
          </p:sp>
        </p:grpSp>
        <p:pic>
          <p:nvPicPr>
            <p:cNvPr id="851" name="Google Shape;678;p58" descr="Google Shape;678;p58"/>
            <p:cNvPicPr>
              <a:picLocks noChangeAspect="1"/>
            </p:cNvPicPr>
            <p:nvPr/>
          </p:nvPicPr>
          <p:blipFill>
            <a:blip r:embed="rId10">
              <a:extLst/>
            </a:blip>
            <a:stretch>
              <a:fillRect/>
            </a:stretch>
          </p:blipFill>
          <p:spPr>
            <a:xfrm>
              <a:off x="614350" y="1250851"/>
              <a:ext cx="1439453" cy="235929"/>
            </a:xfrm>
            <a:prstGeom prst="rect">
              <a:avLst/>
            </a:prstGeom>
            <a:ln w="12700" cap="flat">
              <a:noFill/>
              <a:miter lim="400000"/>
            </a:ln>
            <a:effectLst/>
          </p:spPr>
        </p:pic>
      </p:grpSp>
      <p:pic>
        <p:nvPicPr>
          <p:cNvPr id="853" name="Google Shape;679;p58" descr="Google Shape;679;p58"/>
          <p:cNvPicPr>
            <a:picLocks noChangeAspect="1"/>
          </p:cNvPicPr>
          <p:nvPr/>
        </p:nvPicPr>
        <p:blipFill>
          <a:blip r:embed="rId11">
            <a:extLst/>
          </a:blip>
          <a:stretch>
            <a:fillRect/>
          </a:stretch>
        </p:blipFill>
        <p:spPr>
          <a:xfrm>
            <a:off x="287151" y="1823628"/>
            <a:ext cx="296292" cy="389762"/>
          </a:xfrm>
          <a:prstGeom prst="rect">
            <a:avLst/>
          </a:prstGeom>
          <a:ln w="12700">
            <a:miter lim="400000"/>
          </a:ln>
        </p:spPr>
      </p:pic>
      <p:pic>
        <p:nvPicPr>
          <p:cNvPr id="854" name="Google Shape;680;p58" descr="Google Shape;680;p58"/>
          <p:cNvPicPr>
            <a:picLocks noChangeAspect="1"/>
          </p:cNvPicPr>
          <p:nvPr/>
        </p:nvPicPr>
        <p:blipFill>
          <a:blip r:embed="rId12">
            <a:extLst/>
          </a:blip>
          <a:stretch>
            <a:fillRect/>
          </a:stretch>
        </p:blipFill>
        <p:spPr>
          <a:xfrm>
            <a:off x="124462" y="2235207"/>
            <a:ext cx="370364" cy="382121"/>
          </a:xfrm>
          <a:prstGeom prst="rect">
            <a:avLst/>
          </a:prstGeom>
          <a:ln w="12700">
            <a:miter lim="400000"/>
          </a:ln>
        </p:spPr>
      </p:pic>
      <p:pic>
        <p:nvPicPr>
          <p:cNvPr id="855" name="Google Shape;681;p58" descr="Google Shape;681;p58"/>
          <p:cNvPicPr>
            <a:picLocks noChangeAspect="1"/>
          </p:cNvPicPr>
          <p:nvPr/>
        </p:nvPicPr>
        <p:blipFill>
          <a:blip r:embed="rId13">
            <a:extLst/>
          </a:blip>
          <a:stretch>
            <a:fillRect/>
          </a:stretch>
        </p:blipFill>
        <p:spPr>
          <a:xfrm>
            <a:off x="502925" y="1414484"/>
            <a:ext cx="339474" cy="350249"/>
          </a:xfrm>
          <a:prstGeom prst="rect">
            <a:avLst/>
          </a:prstGeom>
          <a:ln w="12700">
            <a:miter lim="400000"/>
          </a:ln>
        </p:spPr>
      </p:pic>
      <p:pic>
        <p:nvPicPr>
          <p:cNvPr id="856" name="Google Shape;682;p58" descr="Google Shape;682;p58"/>
          <p:cNvPicPr>
            <a:picLocks noChangeAspect="1"/>
          </p:cNvPicPr>
          <p:nvPr/>
        </p:nvPicPr>
        <p:blipFill>
          <a:blip r:embed="rId14">
            <a:extLst/>
          </a:blip>
          <a:stretch>
            <a:fillRect/>
          </a:stretch>
        </p:blipFill>
        <p:spPr>
          <a:xfrm>
            <a:off x="482395" y="3483435"/>
            <a:ext cx="380530" cy="392607"/>
          </a:xfrm>
          <a:prstGeom prst="rect">
            <a:avLst/>
          </a:prstGeom>
          <a:ln w="12700">
            <a:miter lim="400000"/>
          </a:ln>
        </p:spPr>
      </p:pic>
      <p:pic>
        <p:nvPicPr>
          <p:cNvPr id="857" name="Google Shape;683;p58" descr="Google Shape;683;p58"/>
          <p:cNvPicPr>
            <a:picLocks noChangeAspect="1"/>
          </p:cNvPicPr>
          <p:nvPr/>
        </p:nvPicPr>
        <p:blipFill>
          <a:blip r:embed="rId15">
            <a:extLst/>
          </a:blip>
          <a:stretch>
            <a:fillRect/>
          </a:stretch>
        </p:blipFill>
        <p:spPr>
          <a:xfrm>
            <a:off x="174301" y="2648760"/>
            <a:ext cx="370366" cy="382121"/>
          </a:xfrm>
          <a:prstGeom prst="rect">
            <a:avLst/>
          </a:prstGeom>
          <a:ln w="12700">
            <a:miter lim="400000"/>
          </a:ln>
        </p:spPr>
      </p:pic>
      <p:pic>
        <p:nvPicPr>
          <p:cNvPr id="858" name="Google Shape;684;p58" descr="Google Shape;684;p58"/>
          <p:cNvPicPr>
            <a:picLocks noChangeAspect="1"/>
          </p:cNvPicPr>
          <p:nvPr/>
        </p:nvPicPr>
        <p:blipFill>
          <a:blip r:embed="rId16">
            <a:extLst/>
          </a:blip>
          <a:stretch>
            <a:fillRect/>
          </a:stretch>
        </p:blipFill>
        <p:spPr>
          <a:xfrm>
            <a:off x="250117" y="3087804"/>
            <a:ext cx="370364" cy="382121"/>
          </a:xfrm>
          <a:prstGeom prst="rect">
            <a:avLst/>
          </a:prstGeom>
          <a:ln w="12700">
            <a:miter lim="400000"/>
          </a:ln>
        </p:spPr>
      </p:pic>
      <p:pic>
        <p:nvPicPr>
          <p:cNvPr id="859" name="Google Shape;685;p58" descr="Google Shape;685;p58"/>
          <p:cNvPicPr>
            <a:picLocks noChangeAspect="1"/>
          </p:cNvPicPr>
          <p:nvPr/>
        </p:nvPicPr>
        <p:blipFill>
          <a:blip r:embed="rId17">
            <a:extLst/>
          </a:blip>
          <a:stretch>
            <a:fillRect/>
          </a:stretch>
        </p:blipFill>
        <p:spPr>
          <a:xfrm>
            <a:off x="760217" y="3843649"/>
            <a:ext cx="370366" cy="397406"/>
          </a:xfrm>
          <a:prstGeom prst="rect">
            <a:avLst/>
          </a:prstGeom>
          <a:ln w="12700">
            <a:miter lim="400000"/>
          </a:ln>
        </p:spPr>
      </p:pic>
      <p:pic>
        <p:nvPicPr>
          <p:cNvPr id="860" name="Google Shape;686;p58" descr="Google Shape;686;p58"/>
          <p:cNvPicPr>
            <a:picLocks noChangeAspect="1"/>
          </p:cNvPicPr>
          <p:nvPr/>
        </p:nvPicPr>
        <p:blipFill>
          <a:blip r:embed="rId18">
            <a:extLst/>
          </a:blip>
          <a:stretch>
            <a:fillRect/>
          </a:stretch>
        </p:blipFill>
        <p:spPr>
          <a:xfrm>
            <a:off x="870617" y="1099270"/>
            <a:ext cx="370366" cy="382121"/>
          </a:xfrm>
          <a:prstGeom prst="rect">
            <a:avLst/>
          </a:prstGeom>
          <a:ln w="12700">
            <a:miter lim="400000"/>
          </a:ln>
        </p:spPr>
      </p:pic>
      <p:pic>
        <p:nvPicPr>
          <p:cNvPr id="861" name="Google Shape;687;p58" descr="Google Shape;687;p58"/>
          <p:cNvPicPr>
            <a:picLocks noChangeAspect="1"/>
          </p:cNvPicPr>
          <p:nvPr/>
        </p:nvPicPr>
        <p:blipFill>
          <a:blip r:embed="rId19">
            <a:extLst/>
          </a:blip>
          <a:stretch>
            <a:fillRect/>
          </a:stretch>
        </p:blipFill>
        <p:spPr>
          <a:xfrm>
            <a:off x="1810916" y="885668"/>
            <a:ext cx="329206" cy="339655"/>
          </a:xfrm>
          <a:prstGeom prst="rect">
            <a:avLst/>
          </a:prstGeom>
          <a:ln w="12700">
            <a:miter lim="400000"/>
          </a:ln>
        </p:spPr>
      </p:pic>
      <p:pic>
        <p:nvPicPr>
          <p:cNvPr id="862" name="Google Shape;688;p58" descr="Google Shape;688;p58"/>
          <p:cNvPicPr>
            <a:picLocks noChangeAspect="1"/>
          </p:cNvPicPr>
          <p:nvPr/>
        </p:nvPicPr>
        <p:blipFill>
          <a:blip r:embed="rId20">
            <a:extLst/>
          </a:blip>
          <a:stretch>
            <a:fillRect/>
          </a:stretch>
        </p:blipFill>
        <p:spPr>
          <a:xfrm>
            <a:off x="2232217" y="996070"/>
            <a:ext cx="333329" cy="343909"/>
          </a:xfrm>
          <a:prstGeom prst="rect">
            <a:avLst/>
          </a:prstGeom>
          <a:ln w="12700">
            <a:miter lim="400000"/>
          </a:ln>
        </p:spPr>
      </p:pic>
      <p:pic>
        <p:nvPicPr>
          <p:cNvPr id="863" name="Google Shape;689;p58" descr="Google Shape;689;p58"/>
          <p:cNvPicPr>
            <a:picLocks noChangeAspect="1"/>
          </p:cNvPicPr>
          <p:nvPr/>
        </p:nvPicPr>
        <p:blipFill>
          <a:blip r:embed="rId21">
            <a:extLst/>
          </a:blip>
          <a:stretch>
            <a:fillRect/>
          </a:stretch>
        </p:blipFill>
        <p:spPr>
          <a:xfrm>
            <a:off x="1240975" y="4114148"/>
            <a:ext cx="302265" cy="311858"/>
          </a:xfrm>
          <a:prstGeom prst="rect">
            <a:avLst/>
          </a:prstGeom>
          <a:ln w="12700">
            <a:miter lim="400000"/>
          </a:ln>
        </p:spPr>
      </p:pic>
      <p:pic>
        <p:nvPicPr>
          <p:cNvPr id="864" name="Google Shape;690;p58" descr="Google Shape;690;p58"/>
          <p:cNvPicPr>
            <a:picLocks noChangeAspect="1"/>
          </p:cNvPicPr>
          <p:nvPr/>
        </p:nvPicPr>
        <p:blipFill>
          <a:blip r:embed="rId22">
            <a:extLst/>
          </a:blip>
          <a:stretch>
            <a:fillRect/>
          </a:stretch>
        </p:blipFill>
        <p:spPr>
          <a:xfrm>
            <a:off x="1631369" y="4214162"/>
            <a:ext cx="370366" cy="382121"/>
          </a:xfrm>
          <a:prstGeom prst="rect">
            <a:avLst/>
          </a:prstGeom>
          <a:ln w="12700">
            <a:miter lim="400000"/>
          </a:ln>
        </p:spPr>
      </p:pic>
      <p:pic>
        <p:nvPicPr>
          <p:cNvPr id="865" name="Google Shape;691;p58" descr="Google Shape;691;p58"/>
          <p:cNvPicPr>
            <a:picLocks noChangeAspect="1"/>
          </p:cNvPicPr>
          <p:nvPr/>
        </p:nvPicPr>
        <p:blipFill>
          <a:blip r:embed="rId23">
            <a:extLst/>
          </a:blip>
          <a:stretch>
            <a:fillRect/>
          </a:stretch>
        </p:blipFill>
        <p:spPr>
          <a:xfrm>
            <a:off x="2089872" y="4248225"/>
            <a:ext cx="343627" cy="355477"/>
          </a:xfrm>
          <a:prstGeom prst="rect">
            <a:avLst/>
          </a:prstGeom>
          <a:ln w="12700">
            <a:miter lim="400000"/>
          </a:ln>
        </p:spPr>
      </p:pic>
      <p:pic>
        <p:nvPicPr>
          <p:cNvPr id="866" name="Google Shape;692;p58" descr="Google Shape;692;p58"/>
          <p:cNvPicPr>
            <a:picLocks noChangeAspect="1"/>
          </p:cNvPicPr>
          <p:nvPr/>
        </p:nvPicPr>
        <p:blipFill>
          <a:blip r:embed="rId24">
            <a:extLst/>
          </a:blip>
          <a:stretch>
            <a:fillRect/>
          </a:stretch>
        </p:blipFill>
        <p:spPr>
          <a:xfrm>
            <a:off x="2903738" y="3876049"/>
            <a:ext cx="343627" cy="357945"/>
          </a:xfrm>
          <a:prstGeom prst="rect">
            <a:avLst/>
          </a:prstGeom>
          <a:ln w="12700">
            <a:miter lim="400000"/>
          </a:ln>
        </p:spPr>
      </p:pic>
      <p:pic>
        <p:nvPicPr>
          <p:cNvPr id="867" name="Google Shape;693;p58" descr="Google Shape;693;p58"/>
          <p:cNvPicPr>
            <a:picLocks noChangeAspect="1"/>
          </p:cNvPicPr>
          <p:nvPr/>
        </p:nvPicPr>
        <p:blipFill>
          <a:blip r:embed="rId25">
            <a:extLst/>
          </a:blip>
          <a:stretch>
            <a:fillRect/>
          </a:stretch>
        </p:blipFill>
        <p:spPr>
          <a:xfrm>
            <a:off x="2511212" y="4088850"/>
            <a:ext cx="362452" cy="362452"/>
          </a:xfrm>
          <a:prstGeom prst="rect">
            <a:avLst/>
          </a:prstGeom>
          <a:ln w="12700">
            <a:miter lim="400000"/>
          </a:ln>
        </p:spPr>
      </p:pic>
      <p:pic>
        <p:nvPicPr>
          <p:cNvPr id="868" name="Google Shape;694;p58" descr="Google Shape;694;p58"/>
          <p:cNvPicPr>
            <a:picLocks noChangeAspect="1"/>
          </p:cNvPicPr>
          <p:nvPr/>
        </p:nvPicPr>
        <p:blipFill>
          <a:blip r:embed="rId26">
            <a:extLst/>
          </a:blip>
          <a:stretch>
            <a:fillRect/>
          </a:stretch>
        </p:blipFill>
        <p:spPr>
          <a:xfrm>
            <a:off x="3182798" y="3507925"/>
            <a:ext cx="343626" cy="343626"/>
          </a:xfrm>
          <a:prstGeom prst="rect">
            <a:avLst/>
          </a:prstGeom>
          <a:ln w="12700">
            <a:miter lim="400000"/>
          </a:ln>
        </p:spPr>
      </p:pic>
      <p:pic>
        <p:nvPicPr>
          <p:cNvPr id="869" name="Google Shape;695;p58" descr="Google Shape;695;p58"/>
          <p:cNvPicPr>
            <a:picLocks noChangeAspect="1"/>
          </p:cNvPicPr>
          <p:nvPr/>
        </p:nvPicPr>
        <p:blipFill>
          <a:blip r:embed="rId27">
            <a:extLst/>
          </a:blip>
          <a:stretch>
            <a:fillRect/>
          </a:stretch>
        </p:blipFill>
        <p:spPr>
          <a:xfrm>
            <a:off x="2898974" y="1432788"/>
            <a:ext cx="313627" cy="313627"/>
          </a:xfrm>
          <a:prstGeom prst="rect">
            <a:avLst/>
          </a:prstGeom>
          <a:ln w="12700">
            <a:miter lim="400000"/>
          </a:ln>
        </p:spPr>
      </p:pic>
      <p:pic>
        <p:nvPicPr>
          <p:cNvPr id="870" name="Google Shape;696;p58" descr="Google Shape;696;p58"/>
          <p:cNvPicPr>
            <a:picLocks noChangeAspect="1"/>
          </p:cNvPicPr>
          <p:nvPr/>
        </p:nvPicPr>
        <p:blipFill>
          <a:blip r:embed="rId28">
            <a:extLst/>
          </a:blip>
          <a:stretch>
            <a:fillRect/>
          </a:stretch>
        </p:blipFill>
        <p:spPr>
          <a:xfrm>
            <a:off x="2602688" y="1225312"/>
            <a:ext cx="296302" cy="296303"/>
          </a:xfrm>
          <a:prstGeom prst="rect">
            <a:avLst/>
          </a:prstGeom>
          <a:ln w="12700">
            <a:miter lim="400000"/>
          </a:ln>
        </p:spPr>
      </p:pic>
      <p:pic>
        <p:nvPicPr>
          <p:cNvPr id="871" name="Google Shape;697;p58" descr="Google Shape;697;p58"/>
          <p:cNvPicPr>
            <a:picLocks noChangeAspect="1"/>
          </p:cNvPicPr>
          <p:nvPr/>
        </p:nvPicPr>
        <p:blipFill>
          <a:blip r:embed="rId29">
            <a:extLst/>
          </a:blip>
          <a:stretch>
            <a:fillRect/>
          </a:stretch>
        </p:blipFill>
        <p:spPr>
          <a:xfrm>
            <a:off x="3264749" y="1746399"/>
            <a:ext cx="376652" cy="376652"/>
          </a:xfrm>
          <a:prstGeom prst="rect">
            <a:avLst/>
          </a:prstGeom>
          <a:ln w="12700">
            <a:miter lim="400000"/>
          </a:ln>
        </p:spPr>
      </p:pic>
      <p:pic>
        <p:nvPicPr>
          <p:cNvPr id="872" name="Google Shape;698;p58" descr="Google Shape;698;p58"/>
          <p:cNvPicPr>
            <a:picLocks noChangeAspect="1"/>
          </p:cNvPicPr>
          <p:nvPr/>
        </p:nvPicPr>
        <p:blipFill>
          <a:blip r:embed="rId30">
            <a:extLst/>
          </a:blip>
          <a:stretch>
            <a:fillRect/>
          </a:stretch>
        </p:blipFill>
        <p:spPr>
          <a:xfrm>
            <a:off x="3264749" y="3104950"/>
            <a:ext cx="376652" cy="376652"/>
          </a:xfrm>
          <a:prstGeom prst="rect">
            <a:avLst/>
          </a:prstGeom>
          <a:ln w="12700">
            <a:miter lim="400000"/>
          </a:ln>
        </p:spPr>
      </p:pic>
      <p:pic>
        <p:nvPicPr>
          <p:cNvPr id="873" name="Google Shape;699;p58" descr="Google Shape;699;p58"/>
          <p:cNvPicPr>
            <a:picLocks noChangeAspect="1"/>
          </p:cNvPicPr>
          <p:nvPr/>
        </p:nvPicPr>
        <p:blipFill>
          <a:blip r:embed="rId31">
            <a:extLst/>
          </a:blip>
          <a:stretch>
            <a:fillRect/>
          </a:stretch>
        </p:blipFill>
        <p:spPr>
          <a:xfrm>
            <a:off x="3398199" y="2213386"/>
            <a:ext cx="319402" cy="319402"/>
          </a:xfrm>
          <a:prstGeom prst="rect">
            <a:avLst/>
          </a:prstGeom>
          <a:ln w="12700">
            <a:miter lim="400000"/>
          </a:ln>
        </p:spPr>
      </p:pic>
      <p:pic>
        <p:nvPicPr>
          <p:cNvPr id="874" name="Google Shape;700;p58" descr="Google Shape;700;p58"/>
          <p:cNvPicPr>
            <a:picLocks noChangeAspect="1"/>
          </p:cNvPicPr>
          <p:nvPr/>
        </p:nvPicPr>
        <p:blipFill>
          <a:blip r:embed="rId32">
            <a:extLst/>
          </a:blip>
          <a:stretch>
            <a:fillRect/>
          </a:stretch>
        </p:blipFill>
        <p:spPr>
          <a:xfrm>
            <a:off x="1321825" y="1070364"/>
            <a:ext cx="408252" cy="170106"/>
          </a:xfrm>
          <a:prstGeom prst="rect">
            <a:avLst/>
          </a:prstGeom>
          <a:ln w="12700">
            <a:miter lim="400000"/>
          </a:ln>
        </p:spPr>
      </p:pic>
      <p:pic>
        <p:nvPicPr>
          <p:cNvPr id="875" name="Google Shape;701;p58" descr="Google Shape;701;p58"/>
          <p:cNvPicPr>
            <a:picLocks noChangeAspect="1"/>
          </p:cNvPicPr>
          <p:nvPr/>
        </p:nvPicPr>
        <p:blipFill>
          <a:blip r:embed="rId33">
            <a:extLst/>
          </a:blip>
          <a:srcRect l="0" t="22058" r="0" b="21420"/>
          <a:stretch>
            <a:fillRect/>
          </a:stretch>
        </p:blipFill>
        <p:spPr>
          <a:xfrm>
            <a:off x="3406375" y="2724672"/>
            <a:ext cx="333327" cy="18838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9"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0" name="Google Shape;706;p59"/>
          <p:cNvSpPr txBox="1"/>
          <p:nvPr>
            <p:ph type="title"/>
          </p:nvPr>
        </p:nvSpPr>
        <p:spPr>
          <a:xfrm>
            <a:off x="257174" y="321389"/>
            <a:ext cx="8629802" cy="443102"/>
          </a:xfrm>
          <a:prstGeom prst="rect">
            <a:avLst/>
          </a:prstGeom>
        </p:spPr>
        <p:txBody>
          <a:bodyPr/>
          <a:lstStyle>
            <a:lvl1pPr defTabSz="585215">
              <a:defRPr sz="1700">
                <a:latin typeface="+mn-lt"/>
                <a:ea typeface="+mn-ea"/>
                <a:cs typeface="+mn-cs"/>
                <a:sym typeface="Arial"/>
              </a:defRPr>
            </a:lvl1pPr>
          </a:lstStyle>
          <a:p>
            <a:pPr/>
            <a:r>
              <a:t>CNCF MOOC 和在线培训</a:t>
            </a:r>
          </a:p>
        </p:txBody>
      </p:sp>
      <p:sp>
        <p:nvSpPr>
          <p:cNvPr id="881" name="Google Shape;707;p59"/>
          <p:cNvSpPr txBox="1"/>
          <p:nvPr>
            <p:ph type="body" idx="1"/>
          </p:nvPr>
        </p:nvSpPr>
        <p:spPr>
          <a:xfrm>
            <a:off x="257174" y="838200"/>
            <a:ext cx="8629802" cy="3614700"/>
          </a:xfrm>
          <a:prstGeom prst="rect">
            <a:avLst/>
          </a:prstGeom>
        </p:spPr>
        <p:txBody>
          <a:bodyPr/>
          <a:lstStyle/>
          <a:p>
            <a:pPr indent="-381000">
              <a:buClr>
                <a:srgbClr val="3F4749"/>
              </a:buClr>
              <a:buSzPts val="2400"/>
              <a:defRPr sz="2400">
                <a:latin typeface="+mn-lt"/>
                <a:ea typeface="+mn-ea"/>
                <a:cs typeface="+mn-cs"/>
                <a:sym typeface="Arial"/>
              </a:defRPr>
            </a:pPr>
            <a:r>
              <a:t>免费 </a:t>
            </a:r>
            <a:r>
              <a:rPr u="sng">
                <a:solidFill>
                  <a:srgbClr val="0000FF"/>
                </a:solidFill>
                <a:uFill>
                  <a:solidFill>
                    <a:srgbClr val="0000FF"/>
                  </a:solidFill>
                </a:uFill>
                <a:hlinkClick r:id="rId2" invalidUrl="" action="" tgtFrame="" tooltip="" history="1" highlightClick="0" endSnd="0"/>
              </a:rPr>
              <a:t>Kubernetes 介绍</a:t>
            </a:r>
            <a:r>
              <a:t>自助课程（与 edX 一起提供）</a:t>
            </a:r>
          </a:p>
          <a:p>
            <a:pPr marL="0" indent="0">
              <a:buSzTx/>
              <a:buNone/>
              <a:defRPr sz="600">
                <a:latin typeface="+mn-lt"/>
                <a:ea typeface="+mn-ea"/>
                <a:cs typeface="+mn-cs"/>
                <a:sym typeface="Arial"/>
              </a:defRPr>
            </a:pPr>
          </a:p>
          <a:p>
            <a:pPr indent="-381000">
              <a:buClr>
                <a:srgbClr val="3F4749"/>
              </a:buClr>
              <a:buSzPts val="2400"/>
              <a:defRPr sz="24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3" invalidUrl="" action="" tgtFrame="" tooltip="" history="1" highlightClick="0" endSnd="0"/>
              </a:rPr>
              <a:t>Kubernetes 基础知识</a:t>
            </a:r>
            <a:r>
              <a:rPr u="none">
                <a:solidFill>
                  <a:srgbClr val="3F4749"/>
                </a:solidFill>
                <a:uFillTx/>
              </a:rPr>
              <a:t>课程</a:t>
            </a:r>
          </a:p>
          <a:p>
            <a:pPr lvl="1" marL="914400" indent="-342900">
              <a:spcBef>
                <a:spcPts val="0"/>
              </a:spcBef>
              <a:buClr>
                <a:srgbClr val="3F4749"/>
              </a:buClr>
              <a:buFont typeface="Century Gothic"/>
              <a:defRPr>
                <a:latin typeface="+mn-lt"/>
                <a:ea typeface="+mn-ea"/>
                <a:cs typeface="+mn-cs"/>
                <a:sym typeface="Arial"/>
              </a:defRPr>
            </a:pPr>
            <a:r>
              <a:t>认证 Kubernetes 管理员 (CKA) 考试内容地图</a:t>
            </a:r>
            <a:endParaRPr sz="1500"/>
          </a:p>
          <a:p>
            <a:pPr lvl="1" marL="914400" indent="-342900">
              <a:spcBef>
                <a:spcPts val="0"/>
              </a:spcBef>
              <a:buClr>
                <a:srgbClr val="3F4749"/>
              </a:buClr>
              <a:buFont typeface="Century Gothic"/>
              <a:defRPr>
                <a:latin typeface="+mn-lt"/>
                <a:ea typeface="+mn-ea"/>
                <a:cs typeface="+mn-cs"/>
                <a:sym typeface="Arial"/>
              </a:defRPr>
            </a:pPr>
            <a:r>
              <a:t>299 美元，中级</a:t>
            </a:r>
            <a:endParaRPr sz="1500"/>
          </a:p>
          <a:p>
            <a:pPr marL="0" indent="457200">
              <a:buSzTx/>
              <a:buNone/>
              <a:defRPr sz="600">
                <a:latin typeface="+mn-lt"/>
                <a:ea typeface="+mn-ea"/>
                <a:cs typeface="+mn-cs"/>
                <a:sym typeface="Arial"/>
              </a:defRPr>
            </a:pPr>
          </a:p>
          <a:p>
            <a:pPr indent="-381000">
              <a:buClr>
                <a:srgbClr val="3F4749"/>
              </a:buClr>
              <a:buSzPts val="2400"/>
              <a:defRPr sz="2400">
                <a:latin typeface="+mn-lt"/>
                <a:ea typeface="+mn-ea"/>
                <a:cs typeface="+mn-cs"/>
                <a:sym typeface="Arial"/>
              </a:defRPr>
            </a:pPr>
            <a:r>
              <a:t>面向提供</a:t>
            </a:r>
            <a:r>
              <a:rPr u="sng">
                <a:solidFill>
                  <a:srgbClr val="0000FF"/>
                </a:solidFill>
                <a:uFill>
                  <a:solidFill>
                    <a:srgbClr val="0000FF"/>
                  </a:solidFill>
                </a:uFill>
                <a:hlinkClick r:id="rId4" invalidUrl="" action="" tgtFrame="" tooltip="" history="1" highlightClick="0" endSnd="0"/>
              </a:rPr>
              <a:t>培训</a:t>
            </a:r>
            <a:r>
              <a:t>的公司的开源</a:t>
            </a:r>
            <a:r>
              <a:rPr u="sng">
                <a:solidFill>
                  <a:srgbClr val="0000FF"/>
                </a:solidFill>
                <a:uFill>
                  <a:solidFill>
                    <a:srgbClr val="0000FF"/>
                  </a:solidFill>
                </a:uFill>
                <a:hlinkClick r:id="rId5" invalidUrl="" action="" tgtFrame="" tooltip="" history="1" highlightClick="0" endSnd="0"/>
              </a:rPr>
              <a:t>课程</a:t>
            </a:r>
          </a:p>
          <a:p>
            <a:pPr lvl="1" marL="914400" indent="-342900">
              <a:spcBef>
                <a:spcPts val="0"/>
              </a:spcBef>
              <a:buClr>
                <a:srgbClr val="3F4749"/>
              </a:buClr>
              <a:buFont typeface="Century Gothic"/>
              <a:defRPr>
                <a:latin typeface="+mn-lt"/>
                <a:ea typeface="+mn-ea"/>
                <a:cs typeface="+mn-cs"/>
                <a:sym typeface="Arial"/>
              </a:defRPr>
            </a:pPr>
            <a:r>
              <a:t>CKA 考试优惠券提供批量折扣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3" name="Google Shape;9;p1"/>
          <p:cNvSpPr txBox="1"/>
          <p:nvPr>
            <p:ph type="sldNum" sz="quarter" idx="4294967295"/>
          </p:nvPr>
        </p:nvSpPr>
        <p:spPr>
          <a:xfrm>
            <a:off x="298992" y="4806436"/>
            <a:ext cx="193865"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4" name="Google Shape;712;p60"/>
          <p:cNvSpPr txBox="1"/>
          <p:nvPr>
            <p:ph type="title"/>
          </p:nvPr>
        </p:nvSpPr>
        <p:spPr>
          <a:xfrm>
            <a:off x="257174" y="321389"/>
            <a:ext cx="8629802" cy="443102"/>
          </a:xfrm>
          <a:prstGeom prst="rect">
            <a:avLst/>
          </a:prstGeom>
        </p:spPr>
        <p:txBody>
          <a:bodyPr/>
          <a:lstStyle>
            <a:lvl1pPr defTabSz="585215">
              <a:defRPr sz="1700">
                <a:latin typeface="+mn-lt"/>
                <a:ea typeface="+mn-ea"/>
                <a:cs typeface="+mn-cs"/>
                <a:sym typeface="Arial"/>
              </a:defRPr>
            </a:lvl1pPr>
          </a:lstStyle>
          <a:p>
            <a:pPr/>
            <a:r>
              <a:t>在线监督式 Kubernetes 考试</a:t>
            </a:r>
          </a:p>
        </p:txBody>
      </p:sp>
      <p:sp>
        <p:nvSpPr>
          <p:cNvPr id="885" name="Google Shape;713;p60"/>
          <p:cNvSpPr txBox="1"/>
          <p:nvPr>
            <p:ph type="body" idx="1"/>
          </p:nvPr>
        </p:nvSpPr>
        <p:spPr>
          <a:xfrm>
            <a:off x="180975" y="914400"/>
            <a:ext cx="7253400" cy="3614700"/>
          </a:xfrm>
          <a:prstGeom prst="rect">
            <a:avLst/>
          </a:prstGeom>
        </p:spPr>
        <p:txBody>
          <a:bodyPr/>
          <a:lstStyle/>
          <a:p>
            <a:pPr indent="-381000">
              <a:buSzPts val="2400"/>
              <a:defRPr sz="2400">
                <a:latin typeface="+mn-lt"/>
                <a:ea typeface="+mn-ea"/>
                <a:cs typeface="+mn-cs"/>
                <a:sym typeface="Arial"/>
              </a:defRPr>
            </a:pPr>
            <a:r>
              <a:t>认证 Kubernetes 管理员 (CKA)</a:t>
            </a:r>
          </a:p>
          <a:p>
            <a:pPr lvl="1" marL="914400" indent="-330200">
              <a:spcBef>
                <a:spcPts val="0"/>
              </a:spcBef>
              <a:buSzPts val="1600"/>
              <a:buFont typeface="Century Gothic"/>
              <a:defRPr sz="1600">
                <a:latin typeface="+mn-lt"/>
                <a:ea typeface="+mn-ea"/>
                <a:cs typeface="+mn-cs"/>
                <a:sym typeface="Arial"/>
              </a:defRPr>
            </a:pPr>
            <a:r>
              <a:t>已有 1,500 人注册 </a:t>
            </a:r>
            <a:endParaRPr sz="1500"/>
          </a:p>
          <a:p>
            <a:pPr lvl="1" marL="914400" indent="-330200">
              <a:spcBef>
                <a:spcPts val="0"/>
              </a:spcBef>
              <a:buSzPts val="1600"/>
              <a:buFont typeface="Century Gothic"/>
              <a:defRPr sz="16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2" invalidUrl="" action="" tgtFrame="" tooltip="" history="1" highlightClick="0" endSnd="0"/>
              </a:rPr>
              <a:t>https://www.cncf.io/certification/expert/cka/</a:t>
            </a:r>
            <a:r>
              <a:rPr u="none">
                <a:solidFill>
                  <a:srgbClr val="3F4749"/>
                </a:solidFill>
                <a:uFillTx/>
              </a:rPr>
              <a:t> </a:t>
            </a:r>
            <a:endParaRPr sz="1500"/>
          </a:p>
          <a:p>
            <a:pPr indent="-381000">
              <a:spcBef>
                <a:spcPts val="0"/>
              </a:spcBef>
              <a:buSzPts val="2400"/>
              <a:defRPr sz="2400">
                <a:latin typeface="+mn-lt"/>
                <a:ea typeface="+mn-ea"/>
                <a:cs typeface="+mn-cs"/>
                <a:sym typeface="Arial"/>
              </a:defRPr>
            </a:pPr>
            <a:r>
              <a:t>认证 Kubernetes 应用开发人员 (CKAD)</a:t>
            </a:r>
          </a:p>
          <a:p>
            <a:pPr lvl="1" marL="914400" indent="-330200">
              <a:spcBef>
                <a:spcPts val="0"/>
              </a:spcBef>
              <a:buSzPts val="1600"/>
              <a:buFont typeface="Century Gothic"/>
              <a:defRPr sz="1600">
                <a:latin typeface="+mn-lt"/>
                <a:ea typeface="+mn-ea"/>
                <a:cs typeface="+mn-cs"/>
                <a:sym typeface="Arial"/>
              </a:defRPr>
            </a:pPr>
            <a:r>
              <a:t>通过认证确保用户可为 Kubernetes 设计、构建、配置和提供云原生应用</a:t>
            </a:r>
            <a:endParaRPr sz="1500"/>
          </a:p>
          <a:p>
            <a:pPr lvl="1" marL="914400" indent="-330200">
              <a:spcBef>
                <a:spcPts val="0"/>
              </a:spcBef>
              <a:buSzPts val="1600"/>
              <a:buFont typeface="Century Gothic"/>
              <a:defRPr sz="1600" u="sng">
                <a:solidFill>
                  <a:schemeClr val="accent3"/>
                </a:solidFill>
                <a:uFill>
                  <a:solidFill>
                    <a:schemeClr val="accent3"/>
                  </a:solidFill>
                </a:uFill>
                <a:latin typeface="+mn-lt"/>
                <a:ea typeface="+mn-ea"/>
                <a:cs typeface="+mn-cs"/>
                <a:sym typeface="Arial"/>
              </a:defRPr>
            </a:pPr>
            <a:r>
              <a:rPr>
                <a:solidFill>
                  <a:srgbClr val="0000FF"/>
                </a:solidFill>
                <a:uFill>
                  <a:solidFill>
                    <a:srgbClr val="0000FF"/>
                  </a:solidFill>
                </a:uFill>
                <a:hlinkClick r:id="rId3" invalidUrl="" action="" tgtFrame="" tooltip="" history="1" highlightClick="0" endSnd="0"/>
              </a:rPr>
              <a:t>https://www.cncf.io/certification/expert/cka/ckad/</a:t>
            </a:r>
            <a:r>
              <a:rPr u="none">
                <a:solidFill>
                  <a:srgbClr val="3F4749"/>
                </a:solidFill>
                <a:uFillTx/>
              </a:rPr>
              <a:t> </a:t>
            </a:r>
            <a:endParaRPr sz="1500"/>
          </a:p>
          <a:p>
            <a:pPr indent="-381000">
              <a:spcBef>
                <a:spcPts val="0"/>
              </a:spcBef>
              <a:buSzPts val="2400"/>
              <a:defRPr sz="2400">
                <a:latin typeface="+mn-lt"/>
                <a:ea typeface="+mn-ea"/>
                <a:cs typeface="+mn-cs"/>
                <a:sym typeface="Arial"/>
              </a:defRPr>
            </a:pPr>
            <a:r>
              <a:t>两种测试</a:t>
            </a:r>
          </a:p>
          <a:p>
            <a:pPr lvl="1" marL="914400" indent="-330200">
              <a:spcBef>
                <a:spcPts val="0"/>
              </a:spcBef>
              <a:buSzPts val="1600"/>
              <a:defRPr sz="1600">
                <a:latin typeface="+mn-lt"/>
                <a:ea typeface="+mn-ea"/>
                <a:cs typeface="+mn-cs"/>
                <a:sym typeface="Arial"/>
              </a:defRPr>
            </a:pPr>
            <a:r>
              <a:t>测试需在 3 小时内利用命令行处理一组场景，不支持多选</a:t>
            </a:r>
            <a:endParaRPr sz="1500"/>
          </a:p>
          <a:p>
            <a:pPr lvl="1" marL="914400" indent="-330200">
              <a:spcBef>
                <a:spcPts val="0"/>
              </a:spcBef>
              <a:buSzPts val="1600"/>
              <a:buFont typeface="Century Gothic"/>
              <a:defRPr sz="1600">
                <a:latin typeface="+mn-lt"/>
                <a:ea typeface="+mn-ea"/>
                <a:cs typeface="+mn-cs"/>
                <a:sym typeface="Arial"/>
              </a:defRPr>
            </a:pPr>
            <a:r>
              <a:t>每项考试需要 300 美元费用</a:t>
            </a:r>
            <a:endParaRPr sz="1500"/>
          </a:p>
          <a:p>
            <a:pPr lvl="1" marL="914400" indent="-330200">
              <a:spcBef>
                <a:spcPts val="0"/>
              </a:spcBef>
              <a:buSzPts val="1600"/>
              <a:buFont typeface="Century Gothic"/>
              <a:defRPr sz="1600">
                <a:latin typeface="+mn-lt"/>
                <a:ea typeface="+mn-ea"/>
                <a:cs typeface="+mn-cs"/>
                <a:sym typeface="Arial"/>
              </a:defRPr>
            </a:pPr>
            <a:r>
              <a:t>反映 K8s 版本的季度考试更新</a:t>
            </a:r>
          </a:p>
        </p:txBody>
      </p:sp>
      <p:pic>
        <p:nvPicPr>
          <p:cNvPr id="886" name="Google Shape;714;p60" descr="Google Shape;714;p60"/>
          <p:cNvPicPr>
            <a:picLocks noChangeAspect="1"/>
          </p:cNvPicPr>
          <p:nvPr/>
        </p:nvPicPr>
        <p:blipFill>
          <a:blip r:embed="rId4">
            <a:extLst/>
          </a:blip>
          <a:stretch>
            <a:fillRect/>
          </a:stretch>
        </p:blipFill>
        <p:spPr>
          <a:xfrm>
            <a:off x="6907172" y="593224"/>
            <a:ext cx="2198300" cy="2197028"/>
          </a:xfrm>
          <a:prstGeom prst="rect">
            <a:avLst/>
          </a:prstGeom>
          <a:ln w="12700">
            <a:miter lim="400000"/>
          </a:ln>
        </p:spPr>
      </p:pic>
      <p:pic>
        <p:nvPicPr>
          <p:cNvPr id="887" name="Google Shape;715;p60" descr="Google Shape;715;p60"/>
          <p:cNvPicPr>
            <a:picLocks noChangeAspect="1"/>
          </p:cNvPicPr>
          <p:nvPr/>
        </p:nvPicPr>
        <p:blipFill>
          <a:blip r:embed="rId5">
            <a:extLst/>
          </a:blip>
          <a:stretch>
            <a:fillRect/>
          </a:stretch>
        </p:blipFill>
        <p:spPr>
          <a:xfrm>
            <a:off x="6983375" y="2721898"/>
            <a:ext cx="2198299" cy="215432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Google Shape;9;p1"/>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Google Shape;133;p28"/>
          <p:cNvSpPr txBox="1"/>
          <p:nvPr>
            <p:ph type="title"/>
          </p:nvPr>
        </p:nvSpPr>
        <p:spPr>
          <a:xfrm>
            <a:off x="257174" y="321389"/>
            <a:ext cx="8629802" cy="443102"/>
          </a:xfrm>
          <a:prstGeom prst="rect">
            <a:avLst/>
          </a:prstGeom>
        </p:spPr>
        <p:txBody>
          <a:bodyPr/>
          <a:lstStyle>
            <a:lvl1pPr defTabSz="438911">
              <a:defRPr sz="1700">
                <a:latin typeface="+mn-lt"/>
                <a:ea typeface="+mn-ea"/>
                <a:cs typeface="+mn-cs"/>
                <a:sym typeface="Arial"/>
              </a:defRPr>
            </a:lvl1pPr>
          </a:lstStyle>
          <a:p>
            <a:pPr/>
            <a:r>
              <a:t>了解您感兴趣的领域</a:t>
            </a:r>
          </a:p>
        </p:txBody>
      </p:sp>
      <p:sp>
        <p:nvSpPr>
          <p:cNvPr id="317" name="Google Shape;134;p28"/>
          <p:cNvSpPr txBox="1"/>
          <p:nvPr>
            <p:ph type="body" idx="1"/>
          </p:nvPr>
        </p:nvSpPr>
        <p:spPr>
          <a:xfrm>
            <a:off x="257174" y="1106325"/>
            <a:ext cx="8629802" cy="3614700"/>
          </a:xfrm>
          <a:prstGeom prst="rect">
            <a:avLst/>
          </a:prstGeom>
        </p:spPr>
        <p:txBody>
          <a:bodyPr/>
          <a:lstStyle/>
          <a:p>
            <a:pPr marL="0" indent="0">
              <a:lnSpc>
                <a:spcPct val="115000"/>
              </a:lnSpc>
              <a:spcBef>
                <a:spcPts val="0"/>
              </a:spcBef>
              <a:buSzTx/>
              <a:buNone/>
              <a:defRPr sz="2400">
                <a:solidFill>
                  <a:srgbClr val="222222"/>
                </a:solidFill>
                <a:latin typeface="+mn-lt"/>
                <a:ea typeface="+mn-ea"/>
                <a:cs typeface="+mn-cs"/>
                <a:sym typeface="Arial"/>
              </a:defRPr>
            </a:pPr>
            <a:r>
              <a:t>介绍您的角色和组织</a:t>
            </a:r>
          </a:p>
          <a:p>
            <a:pPr indent="-381000">
              <a:lnSpc>
                <a:spcPct val="115000"/>
              </a:lnSpc>
              <a:spcBef>
                <a:spcPts val="0"/>
              </a:spcBef>
              <a:buClr>
                <a:srgbClr val="222222"/>
              </a:buClr>
              <a:buSzPts val="2400"/>
              <a:buFont typeface="Century Gothic"/>
              <a:defRPr sz="2400">
                <a:solidFill>
                  <a:srgbClr val="222222"/>
                </a:solidFill>
                <a:latin typeface="+mn-lt"/>
                <a:ea typeface="+mn-ea"/>
                <a:cs typeface="+mn-cs"/>
                <a:sym typeface="Arial"/>
              </a:defRPr>
            </a:pPr>
            <a:r>
              <a:t>公司背景</a:t>
            </a:r>
          </a:p>
          <a:p>
            <a:pPr indent="-381000">
              <a:lnSpc>
                <a:spcPct val="115000"/>
              </a:lnSpc>
              <a:spcBef>
                <a:spcPts val="0"/>
              </a:spcBef>
              <a:buClr>
                <a:srgbClr val="222222"/>
              </a:buClr>
              <a:buSzPts val="2400"/>
              <a:buFont typeface="Century Gothic"/>
              <a:defRPr sz="2400">
                <a:solidFill>
                  <a:srgbClr val="222222"/>
                </a:solidFill>
                <a:latin typeface="+mn-lt"/>
                <a:ea typeface="+mn-ea"/>
                <a:cs typeface="+mn-cs"/>
                <a:sym typeface="Arial"/>
              </a:defRPr>
            </a:pPr>
            <a:r>
              <a:t>您当前正使用且最感兴趣的 CNCF 项目是什么？</a:t>
            </a:r>
          </a:p>
          <a:p>
            <a:pPr indent="-381000">
              <a:lnSpc>
                <a:spcPct val="115000"/>
              </a:lnSpc>
              <a:buClr>
                <a:srgbClr val="222222"/>
              </a:buClr>
              <a:buSzPts val="2400"/>
              <a:buFont typeface="Century Gothic"/>
              <a:defRPr sz="2400">
                <a:solidFill>
                  <a:srgbClr val="222222"/>
                </a:solidFill>
                <a:latin typeface="+mn-lt"/>
                <a:ea typeface="+mn-ea"/>
                <a:cs typeface="+mn-cs"/>
                <a:sym typeface="Arial"/>
              </a:defRPr>
            </a:pPr>
            <a:r>
              <a:t>您的组织面临的挑战？</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Google Shape;139;p29"/>
          <p:cNvSpPr txBox="1"/>
          <p:nvPr>
            <p:ph type="title"/>
          </p:nvPr>
        </p:nvSpPr>
        <p:spPr>
          <a:xfrm>
            <a:off x="623849" y="1620574"/>
            <a:ext cx="7969802" cy="1034403"/>
          </a:xfrm>
          <a:prstGeom prst="rect">
            <a:avLst/>
          </a:prstGeom>
        </p:spPr>
        <p:txBody>
          <a:bodyPr/>
          <a:lstStyle>
            <a:lvl1pPr>
              <a:defRPr sz="3600">
                <a:latin typeface="+mn-lt"/>
                <a:ea typeface="+mn-ea"/>
                <a:cs typeface="+mn-cs"/>
                <a:sym typeface="Arial"/>
              </a:defRPr>
            </a:lvl1pPr>
          </a:lstStyle>
          <a:p>
            <a:pPr/>
            <a:r>
              <a:t>什么是最终用户社区？</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Google Shape;41;p9"/>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24" name="Google Shape;145;p30"/>
          <p:cNvGrpSpPr/>
          <p:nvPr/>
        </p:nvGrpSpPr>
        <p:grpSpPr>
          <a:xfrm>
            <a:off x="3140589" y="729863"/>
            <a:ext cx="2863204" cy="2863206"/>
            <a:chOff x="0" y="-1"/>
            <a:chExt cx="2863203" cy="2863204"/>
          </a:xfrm>
        </p:grpSpPr>
        <p:sp>
          <p:nvSpPr>
            <p:cNvPr id="322" name="Circle"/>
            <p:cNvSpPr/>
            <p:nvPr/>
          </p:nvSpPr>
          <p:spPr>
            <a:xfrm>
              <a:off x="-1" y="-2"/>
              <a:ext cx="2863204" cy="2863206"/>
            </a:xfrm>
            <a:prstGeom prst="ellipse">
              <a:avLst/>
            </a:prstGeom>
            <a:solidFill>
              <a:srgbClr val="1C4587"/>
            </a:solidFill>
            <a:ln w="12700" cap="flat">
              <a:noFill/>
              <a:miter lim="400000"/>
            </a:ln>
            <a:effectLst/>
          </p:spPr>
          <p:txBody>
            <a:bodyPr wrap="square" lIns="45718" tIns="45718" rIns="45718" bIns="45718" numCol="1" anchor="ctr">
              <a:noAutofit/>
            </a:bodyPr>
            <a:lstStyle/>
            <a:p>
              <a:pPr algn="ctr"/>
            </a:p>
          </p:txBody>
        </p:sp>
        <p:sp>
          <p:nvSpPr>
            <p:cNvPr id="323" name="技术监督 委员会"/>
            <p:cNvSpPr txBox="1"/>
            <p:nvPr/>
          </p:nvSpPr>
          <p:spPr>
            <a:xfrm>
              <a:off x="419305" y="922023"/>
              <a:ext cx="2024591" cy="1019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p>
              <a:pPr algn="ctr">
                <a:defRPr b="1" sz="2600">
                  <a:solidFill>
                    <a:srgbClr val="FFFFFF"/>
                  </a:solidFill>
                </a:defRPr>
              </a:pPr>
              <a:r>
                <a:t>技术监督</a:t>
              </a:r>
              <a:br/>
              <a:r>
                <a:t>委员会</a:t>
              </a:r>
            </a:p>
          </p:txBody>
        </p:sp>
      </p:grpSp>
      <p:grpSp>
        <p:nvGrpSpPr>
          <p:cNvPr id="327" name="Google Shape;146;p30"/>
          <p:cNvGrpSpPr/>
          <p:nvPr/>
        </p:nvGrpSpPr>
        <p:grpSpPr>
          <a:xfrm>
            <a:off x="446074" y="729837"/>
            <a:ext cx="2949904" cy="2949904"/>
            <a:chOff x="0" y="0"/>
            <a:chExt cx="2949902" cy="2949902"/>
          </a:xfrm>
        </p:grpSpPr>
        <p:sp>
          <p:nvSpPr>
            <p:cNvPr id="325" name="Circle"/>
            <p:cNvSpPr/>
            <p:nvPr/>
          </p:nvSpPr>
          <p:spPr>
            <a:xfrm>
              <a:off x="-1" y="-1"/>
              <a:ext cx="2949904" cy="2949904"/>
            </a:xfrm>
            <a:prstGeom prst="ellipse">
              <a:avLst/>
            </a:prstGeom>
            <a:solidFill>
              <a:srgbClr val="38761D"/>
            </a:solidFill>
            <a:ln w="12700" cap="flat">
              <a:noFill/>
              <a:miter lim="400000"/>
            </a:ln>
            <a:effectLst/>
          </p:spPr>
          <p:txBody>
            <a:bodyPr wrap="square" lIns="45718" tIns="45718" rIns="45718" bIns="45718" numCol="1" anchor="ctr">
              <a:noAutofit/>
            </a:bodyPr>
            <a:lstStyle/>
            <a:p>
              <a:pPr algn="ctr"/>
            </a:p>
          </p:txBody>
        </p:sp>
        <p:sp>
          <p:nvSpPr>
            <p:cNvPr id="326" name="治理委员会"/>
            <p:cNvSpPr txBox="1"/>
            <p:nvPr/>
          </p:nvSpPr>
          <p:spPr>
            <a:xfrm>
              <a:off x="432003" y="1205725"/>
              <a:ext cx="2085895" cy="538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b="1" sz="2600">
                  <a:solidFill>
                    <a:srgbClr val="FFFFFF"/>
                  </a:solidFill>
                </a:defRPr>
              </a:lvl1pPr>
            </a:lstStyle>
            <a:p>
              <a:pPr/>
              <a:r>
                <a:t>治理委员会</a:t>
              </a:r>
            </a:p>
          </p:txBody>
        </p:sp>
      </p:grpSp>
      <p:grpSp>
        <p:nvGrpSpPr>
          <p:cNvPr id="330" name="Google Shape;147;p30"/>
          <p:cNvGrpSpPr/>
          <p:nvPr/>
        </p:nvGrpSpPr>
        <p:grpSpPr>
          <a:xfrm>
            <a:off x="5828715" y="729863"/>
            <a:ext cx="2869206" cy="2869206"/>
            <a:chOff x="-1" y="-1"/>
            <a:chExt cx="2869204" cy="2869204"/>
          </a:xfrm>
        </p:grpSpPr>
        <p:sp>
          <p:nvSpPr>
            <p:cNvPr id="328" name="Circle"/>
            <p:cNvSpPr/>
            <p:nvPr/>
          </p:nvSpPr>
          <p:spPr>
            <a:xfrm>
              <a:off x="-2" y="-2"/>
              <a:ext cx="2869205" cy="2869206"/>
            </a:xfrm>
            <a:prstGeom prst="ellipse">
              <a:avLst/>
            </a:prstGeom>
            <a:solidFill>
              <a:srgbClr val="CC0000"/>
            </a:solidFill>
            <a:ln w="12700" cap="flat">
              <a:noFill/>
              <a:miter lim="400000"/>
            </a:ln>
            <a:effectLst/>
          </p:spPr>
          <p:txBody>
            <a:bodyPr wrap="square" lIns="45718" tIns="45718" rIns="45718" bIns="45718" numCol="1" anchor="ctr">
              <a:noAutofit/>
            </a:bodyPr>
            <a:lstStyle/>
            <a:p>
              <a:pPr algn="ctr"/>
            </a:p>
          </p:txBody>
        </p:sp>
        <p:sp>
          <p:nvSpPr>
            <p:cNvPr id="329" name="最终用户 社区"/>
            <p:cNvSpPr txBox="1"/>
            <p:nvPr/>
          </p:nvSpPr>
          <p:spPr>
            <a:xfrm>
              <a:off x="420184" y="925023"/>
              <a:ext cx="2028833" cy="1019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p>
              <a:pPr algn="ctr">
                <a:defRPr b="1" sz="2600">
                  <a:solidFill>
                    <a:srgbClr val="FFFFFF"/>
                  </a:solidFill>
                </a:defRPr>
              </a:pPr>
              <a:r>
                <a:t>最终用户</a:t>
              </a:r>
              <a:br/>
              <a:r>
                <a:t>社区</a:t>
              </a:r>
            </a:p>
          </p:txBody>
        </p:sp>
      </p:grpSp>
      <p:grpSp>
        <p:nvGrpSpPr>
          <p:cNvPr id="333" name="Google Shape;148;p30"/>
          <p:cNvGrpSpPr/>
          <p:nvPr/>
        </p:nvGrpSpPr>
        <p:grpSpPr>
          <a:xfrm>
            <a:off x="595270" y="3082856"/>
            <a:ext cx="2498704" cy="1330806"/>
            <a:chOff x="0" y="0"/>
            <a:chExt cx="2498703" cy="1330804"/>
          </a:xfrm>
        </p:grpSpPr>
        <p:sp>
          <p:nvSpPr>
            <p:cNvPr id="331" name="Oval"/>
            <p:cNvSpPr/>
            <p:nvPr/>
          </p:nvSpPr>
          <p:spPr>
            <a:xfrm>
              <a:off x="-1" y="-1"/>
              <a:ext cx="2498704" cy="1330805"/>
            </a:xfrm>
            <a:prstGeom prst="ellipse">
              <a:avLst/>
            </a:prstGeom>
            <a:solidFill>
              <a:srgbClr val="F1C232"/>
            </a:solidFill>
            <a:ln w="12700" cap="flat">
              <a:noFill/>
              <a:miter lim="400000"/>
            </a:ln>
            <a:effectLst/>
          </p:spPr>
          <p:txBody>
            <a:bodyPr wrap="square" lIns="45718" tIns="45718" rIns="45718" bIns="45718" numCol="1" anchor="ctr">
              <a:noAutofit/>
            </a:bodyPr>
            <a:lstStyle/>
            <a:p>
              <a:pPr algn="ctr"/>
            </a:p>
          </p:txBody>
        </p:sp>
        <p:sp>
          <p:nvSpPr>
            <p:cNvPr id="332" name="营销委员会"/>
            <p:cNvSpPr txBox="1"/>
            <p:nvPr/>
          </p:nvSpPr>
          <p:spPr>
            <a:xfrm>
              <a:off x="365926" y="453325"/>
              <a:ext cx="1766849" cy="424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b="1" sz="2000">
                  <a:solidFill>
                    <a:srgbClr val="FFFFFF"/>
                  </a:solidFill>
                </a:defRPr>
              </a:lvl1pPr>
            </a:lstStyle>
            <a:p>
              <a:pPr/>
              <a:r>
                <a:t>营销委员会</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Google Shape;41;p9"/>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8" name="Google Shape;154;p31"/>
          <p:cNvSpPr txBox="1"/>
          <p:nvPr>
            <p:ph type="body" idx="1"/>
          </p:nvPr>
        </p:nvSpPr>
        <p:spPr>
          <a:xfrm>
            <a:off x="257175" y="993223"/>
            <a:ext cx="7926000" cy="3329702"/>
          </a:xfrm>
          <a:prstGeom prst="rect">
            <a:avLst/>
          </a:prstGeom>
        </p:spPr>
        <p:txBody>
          <a:bodyPr/>
          <a:lstStyle/>
          <a:p>
            <a:pPr indent="-419100">
              <a:lnSpc>
                <a:spcPct val="115000"/>
              </a:lnSpc>
              <a:buSzPts val="3000"/>
              <a:defRPr sz="3000">
                <a:latin typeface="+mn-lt"/>
                <a:ea typeface="+mn-ea"/>
                <a:cs typeface="+mn-cs"/>
                <a:sym typeface="Arial"/>
              </a:defRPr>
            </a:pPr>
            <a:r>
              <a:t>在内部使用云原生技术</a:t>
            </a:r>
          </a:p>
          <a:p>
            <a:pPr indent="-419100">
              <a:lnSpc>
                <a:spcPct val="115000"/>
              </a:lnSpc>
              <a:spcBef>
                <a:spcPts val="0"/>
              </a:spcBef>
              <a:buSzPts val="3000"/>
              <a:defRPr b="1" sz="3000">
                <a:latin typeface="+mn-lt"/>
                <a:ea typeface="+mn-ea"/>
                <a:cs typeface="+mn-cs"/>
                <a:sym typeface="Arial"/>
              </a:defRPr>
            </a:pPr>
            <a:r>
              <a:t>禁止对外销售</a:t>
            </a:r>
            <a:r>
              <a:rPr b="0"/>
              <a:t>任何云原生服务</a:t>
            </a:r>
          </a:p>
          <a:p>
            <a:pPr marL="0" indent="0">
              <a:buSzTx/>
              <a:buNone/>
              <a:defRPr sz="3000">
                <a:latin typeface="+mn-lt"/>
                <a:ea typeface="+mn-ea"/>
                <a:cs typeface="+mn-cs"/>
                <a:sym typeface="Arial"/>
              </a:defRPr>
            </a:pPr>
          </a:p>
          <a:p>
            <a:pPr marL="0" indent="0">
              <a:buSzTx/>
              <a:buNone/>
              <a:defRPr sz="3000">
                <a:latin typeface="+mn-lt"/>
                <a:ea typeface="+mn-ea"/>
                <a:cs typeface="+mn-cs"/>
                <a:sym typeface="Arial"/>
              </a:defRPr>
            </a:pPr>
            <a:r>
              <a:t>排除厂商、咨询公司、培训合作伙伴、电信公司等</a:t>
            </a:r>
          </a:p>
        </p:txBody>
      </p:sp>
      <p:sp>
        <p:nvSpPr>
          <p:cNvPr id="339" name="Google Shape;155;p31"/>
          <p:cNvSpPr txBox="1"/>
          <p:nvPr>
            <p:ph type="title"/>
          </p:nvPr>
        </p:nvSpPr>
        <p:spPr>
          <a:xfrm>
            <a:off x="257174" y="321389"/>
            <a:ext cx="8629802" cy="443102"/>
          </a:xfrm>
          <a:prstGeom prst="rect">
            <a:avLst/>
          </a:prstGeom>
        </p:spPr>
        <p:txBody>
          <a:bodyPr/>
          <a:lstStyle>
            <a:lvl1pPr defTabSz="493776">
              <a:defRPr sz="1700">
                <a:latin typeface="+mn-lt"/>
                <a:ea typeface="+mn-ea"/>
                <a:cs typeface="+mn-cs"/>
                <a:sym typeface="Arial"/>
              </a:defRPr>
            </a:lvl1pPr>
          </a:lstStyle>
          <a:p>
            <a:pPr/>
            <a:r>
              <a:t>最终用户</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Google Shape;41;p9"/>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2" name="Google Shape;161;p32"/>
          <p:cNvSpPr txBox="1"/>
          <p:nvPr>
            <p:ph type="title"/>
          </p:nvPr>
        </p:nvSpPr>
        <p:spPr>
          <a:xfrm>
            <a:off x="257174" y="321389"/>
            <a:ext cx="8629802" cy="443102"/>
          </a:xfrm>
          <a:prstGeom prst="rect">
            <a:avLst/>
          </a:prstGeom>
        </p:spPr>
        <p:txBody>
          <a:bodyPr/>
          <a:lstStyle>
            <a:lvl1pPr defTabSz="493776">
              <a:defRPr sz="1700">
                <a:latin typeface="+mn-lt"/>
                <a:ea typeface="+mn-ea"/>
                <a:cs typeface="+mn-cs"/>
                <a:sym typeface="Arial"/>
              </a:defRPr>
            </a:lvl1pPr>
          </a:lstStyle>
          <a:p>
            <a:pPr/>
            <a:r>
              <a:t>CNCF 最终用户社区</a:t>
            </a:r>
          </a:p>
        </p:txBody>
      </p:sp>
      <p:sp>
        <p:nvSpPr>
          <p:cNvPr id="343" name="Google Shape;162;p32"/>
          <p:cNvSpPr txBox="1"/>
          <p:nvPr/>
        </p:nvSpPr>
        <p:spPr>
          <a:xfrm>
            <a:off x="3606300" y="4787650"/>
            <a:ext cx="1931400" cy="340349"/>
          </a:xfrm>
          <a:prstGeom prst="rect">
            <a:avLst/>
          </a:prstGeom>
          <a:ln w="12700">
            <a:miter lim="400000"/>
          </a:ln>
          <a:extLst>
            <a:ext uri="{C572A759-6A51-4108-AA02-DFA0A04FC94B}">
              <ma14:wrappingTextBoxFlag xmlns:ma14="http://schemas.microsoft.com/office/mac/drawingml/2011/main" val="1"/>
            </a:ext>
          </a:extLst>
        </p:spPr>
        <p:txBody>
          <a:bodyPr lIns="68573" tIns="68573" rIns="68573" bIns="68573">
            <a:spAutoFit/>
          </a:bodyPr>
          <a:lstStyle>
            <a:lvl1pPr>
              <a:defRPr i="1" sz="1100"/>
            </a:lvl1pPr>
          </a:lstStyle>
          <a:p>
            <a:pPr/>
            <a:r>
              <a:t>包括 9 名非公共会员</a:t>
            </a:r>
          </a:p>
        </p:txBody>
      </p:sp>
      <p:pic>
        <p:nvPicPr>
          <p:cNvPr id="344" name="Google Shape;163;p32" descr="Google Shape;163;p32"/>
          <p:cNvPicPr>
            <a:picLocks noChangeAspect="1"/>
          </p:cNvPicPr>
          <p:nvPr/>
        </p:nvPicPr>
        <p:blipFill>
          <a:blip r:embed="rId2">
            <a:extLst/>
          </a:blip>
          <a:srcRect l="24261" t="21015" r="24063" b="21263"/>
          <a:stretch>
            <a:fillRect/>
          </a:stretch>
        </p:blipFill>
        <p:spPr>
          <a:xfrm>
            <a:off x="7318984" y="1107675"/>
            <a:ext cx="697802" cy="288302"/>
          </a:xfrm>
          <a:prstGeom prst="rect">
            <a:avLst/>
          </a:prstGeom>
          <a:ln w="12700">
            <a:miter lim="400000"/>
          </a:ln>
        </p:spPr>
      </p:pic>
      <p:pic>
        <p:nvPicPr>
          <p:cNvPr id="345" name="Google Shape;164;p32" descr="Google Shape;164;p32"/>
          <p:cNvPicPr>
            <a:picLocks noChangeAspect="1"/>
          </p:cNvPicPr>
          <p:nvPr/>
        </p:nvPicPr>
        <p:blipFill>
          <a:blip r:embed="rId3">
            <a:extLst/>
          </a:blip>
          <a:stretch>
            <a:fillRect/>
          </a:stretch>
        </p:blipFill>
        <p:spPr>
          <a:xfrm>
            <a:off x="4414999" y="1521776"/>
            <a:ext cx="578402" cy="343802"/>
          </a:xfrm>
          <a:prstGeom prst="rect">
            <a:avLst/>
          </a:prstGeom>
          <a:ln w="12700">
            <a:miter lim="400000"/>
          </a:ln>
        </p:spPr>
      </p:pic>
      <p:pic>
        <p:nvPicPr>
          <p:cNvPr id="346" name="Google Shape;165;p32" descr="Google Shape;165;p32"/>
          <p:cNvPicPr>
            <a:picLocks noChangeAspect="1"/>
          </p:cNvPicPr>
          <p:nvPr/>
        </p:nvPicPr>
        <p:blipFill>
          <a:blip r:embed="rId4">
            <a:extLst/>
          </a:blip>
          <a:stretch>
            <a:fillRect/>
          </a:stretch>
        </p:blipFill>
        <p:spPr>
          <a:xfrm>
            <a:off x="7525983" y="1530177"/>
            <a:ext cx="549902" cy="327002"/>
          </a:xfrm>
          <a:prstGeom prst="rect">
            <a:avLst/>
          </a:prstGeom>
          <a:ln w="12700">
            <a:miter lim="400000"/>
          </a:ln>
        </p:spPr>
      </p:pic>
      <p:pic>
        <p:nvPicPr>
          <p:cNvPr id="347" name="Google Shape;166;p32" descr="Google Shape;166;p32"/>
          <p:cNvPicPr>
            <a:picLocks noChangeAspect="1"/>
          </p:cNvPicPr>
          <p:nvPr/>
        </p:nvPicPr>
        <p:blipFill>
          <a:blip r:embed="rId5">
            <a:extLst/>
          </a:blip>
          <a:srcRect l="0" t="23492" r="0" b="19817"/>
          <a:stretch>
            <a:fillRect/>
          </a:stretch>
        </p:blipFill>
        <p:spPr>
          <a:xfrm>
            <a:off x="2624239" y="2698146"/>
            <a:ext cx="697802" cy="235202"/>
          </a:xfrm>
          <a:prstGeom prst="rect">
            <a:avLst/>
          </a:prstGeom>
          <a:ln w="12700">
            <a:miter lim="400000"/>
          </a:ln>
        </p:spPr>
      </p:pic>
      <p:pic>
        <p:nvPicPr>
          <p:cNvPr id="348" name="Google Shape;167;p32" descr="Google Shape;167;p32"/>
          <p:cNvPicPr>
            <a:picLocks noChangeAspect="1"/>
          </p:cNvPicPr>
          <p:nvPr/>
        </p:nvPicPr>
        <p:blipFill>
          <a:blip r:embed="rId6">
            <a:extLst/>
          </a:blip>
          <a:srcRect l="8952" t="40287" r="10467" b="38350"/>
          <a:stretch>
            <a:fillRect/>
          </a:stretch>
        </p:blipFill>
        <p:spPr>
          <a:xfrm>
            <a:off x="7771779" y="4288173"/>
            <a:ext cx="778502" cy="200153"/>
          </a:xfrm>
          <a:prstGeom prst="rect">
            <a:avLst/>
          </a:prstGeom>
          <a:ln w="12700">
            <a:miter lim="400000"/>
          </a:ln>
        </p:spPr>
      </p:pic>
      <p:pic>
        <p:nvPicPr>
          <p:cNvPr id="349" name="Google Shape;168;p32" descr="Google Shape;168;p32"/>
          <p:cNvPicPr>
            <a:picLocks noChangeAspect="1"/>
          </p:cNvPicPr>
          <p:nvPr/>
        </p:nvPicPr>
        <p:blipFill>
          <a:blip r:embed="rId7">
            <a:extLst/>
          </a:blip>
          <a:stretch>
            <a:fillRect/>
          </a:stretch>
        </p:blipFill>
        <p:spPr>
          <a:xfrm>
            <a:off x="3490478" y="2652226"/>
            <a:ext cx="549852" cy="327048"/>
          </a:xfrm>
          <a:prstGeom prst="rect">
            <a:avLst/>
          </a:prstGeom>
          <a:ln w="12700">
            <a:miter lim="400000"/>
          </a:ln>
        </p:spPr>
      </p:pic>
      <p:pic>
        <p:nvPicPr>
          <p:cNvPr id="350" name="Google Shape;169;p32" descr="Google Shape;169;p32"/>
          <p:cNvPicPr>
            <a:picLocks noChangeAspect="1"/>
          </p:cNvPicPr>
          <p:nvPr/>
        </p:nvPicPr>
        <p:blipFill>
          <a:blip r:embed="rId8">
            <a:extLst/>
          </a:blip>
          <a:stretch>
            <a:fillRect/>
          </a:stretch>
        </p:blipFill>
        <p:spPr>
          <a:xfrm>
            <a:off x="3782838" y="4151874"/>
            <a:ext cx="487467" cy="472752"/>
          </a:xfrm>
          <a:prstGeom prst="rect">
            <a:avLst/>
          </a:prstGeom>
          <a:ln w="12700">
            <a:miter lim="400000"/>
          </a:ln>
        </p:spPr>
      </p:pic>
      <p:pic>
        <p:nvPicPr>
          <p:cNvPr id="351" name="Google Shape;170;p32" descr="Google Shape;170;p32"/>
          <p:cNvPicPr>
            <a:picLocks noChangeAspect="1"/>
          </p:cNvPicPr>
          <p:nvPr/>
        </p:nvPicPr>
        <p:blipFill>
          <a:blip r:embed="rId9">
            <a:extLst/>
          </a:blip>
          <a:stretch>
            <a:fillRect/>
          </a:stretch>
        </p:blipFill>
        <p:spPr>
          <a:xfrm>
            <a:off x="5858443" y="3732233"/>
            <a:ext cx="398402" cy="313446"/>
          </a:xfrm>
          <a:prstGeom prst="rect">
            <a:avLst/>
          </a:prstGeom>
          <a:ln w="12700">
            <a:miter lim="400000"/>
          </a:ln>
        </p:spPr>
      </p:pic>
      <p:pic>
        <p:nvPicPr>
          <p:cNvPr id="352" name="Google Shape;171;p32" descr="Google Shape;171;p32"/>
          <p:cNvPicPr>
            <a:picLocks noChangeAspect="1"/>
          </p:cNvPicPr>
          <p:nvPr/>
        </p:nvPicPr>
        <p:blipFill>
          <a:blip r:embed="rId10">
            <a:extLst/>
          </a:blip>
          <a:stretch>
            <a:fillRect/>
          </a:stretch>
        </p:blipFill>
        <p:spPr>
          <a:xfrm>
            <a:off x="4664645" y="1020288"/>
            <a:ext cx="778502" cy="463075"/>
          </a:xfrm>
          <a:prstGeom prst="rect">
            <a:avLst/>
          </a:prstGeom>
          <a:ln w="12700">
            <a:miter lim="400000"/>
          </a:ln>
        </p:spPr>
      </p:pic>
      <p:pic>
        <p:nvPicPr>
          <p:cNvPr id="353" name="Google Shape;172;p32" descr="Google Shape;172;p32"/>
          <p:cNvPicPr>
            <a:picLocks noChangeAspect="1"/>
          </p:cNvPicPr>
          <p:nvPr/>
        </p:nvPicPr>
        <p:blipFill>
          <a:blip r:embed="rId11">
            <a:extLst/>
          </a:blip>
          <a:stretch>
            <a:fillRect/>
          </a:stretch>
        </p:blipFill>
        <p:spPr>
          <a:xfrm>
            <a:off x="4105130" y="2051104"/>
            <a:ext cx="438477" cy="377792"/>
          </a:xfrm>
          <a:prstGeom prst="rect">
            <a:avLst/>
          </a:prstGeom>
          <a:ln w="12700">
            <a:miter lim="400000"/>
          </a:ln>
        </p:spPr>
      </p:pic>
      <p:pic>
        <p:nvPicPr>
          <p:cNvPr id="354" name="Google Shape;173;p32" descr="Google Shape;173;p32"/>
          <p:cNvPicPr>
            <a:picLocks noChangeAspect="1"/>
          </p:cNvPicPr>
          <p:nvPr/>
        </p:nvPicPr>
        <p:blipFill>
          <a:blip r:embed="rId12">
            <a:extLst/>
          </a:blip>
          <a:stretch>
            <a:fillRect/>
          </a:stretch>
        </p:blipFill>
        <p:spPr>
          <a:xfrm>
            <a:off x="8670655" y="4219511"/>
            <a:ext cx="438472" cy="337477"/>
          </a:xfrm>
          <a:prstGeom prst="rect">
            <a:avLst/>
          </a:prstGeom>
          <a:ln w="12700">
            <a:miter lim="400000"/>
          </a:ln>
        </p:spPr>
      </p:pic>
      <p:pic>
        <p:nvPicPr>
          <p:cNvPr id="355" name="Google Shape;174;p32" descr="Google Shape;174;p32"/>
          <p:cNvPicPr>
            <a:picLocks noChangeAspect="1"/>
          </p:cNvPicPr>
          <p:nvPr/>
        </p:nvPicPr>
        <p:blipFill>
          <a:blip r:embed="rId13">
            <a:extLst/>
          </a:blip>
          <a:stretch>
            <a:fillRect/>
          </a:stretch>
        </p:blipFill>
        <p:spPr>
          <a:xfrm>
            <a:off x="6544323" y="3198827"/>
            <a:ext cx="724202" cy="217021"/>
          </a:xfrm>
          <a:prstGeom prst="rect">
            <a:avLst/>
          </a:prstGeom>
          <a:ln w="12700">
            <a:miter lim="400000"/>
          </a:ln>
        </p:spPr>
      </p:pic>
      <p:pic>
        <p:nvPicPr>
          <p:cNvPr id="356" name="Google Shape;175;p32" descr="Google Shape;175;p32"/>
          <p:cNvPicPr>
            <a:picLocks noChangeAspect="1"/>
          </p:cNvPicPr>
          <p:nvPr/>
        </p:nvPicPr>
        <p:blipFill>
          <a:blip r:embed="rId14">
            <a:extLst/>
          </a:blip>
          <a:stretch>
            <a:fillRect/>
          </a:stretch>
        </p:blipFill>
        <p:spPr>
          <a:xfrm>
            <a:off x="6099404" y="4297836"/>
            <a:ext cx="810627" cy="180829"/>
          </a:xfrm>
          <a:prstGeom prst="rect">
            <a:avLst/>
          </a:prstGeom>
          <a:ln w="12700">
            <a:miter lim="400000"/>
          </a:ln>
        </p:spPr>
      </p:pic>
      <p:pic>
        <p:nvPicPr>
          <p:cNvPr id="357" name="Google Shape;176;p32" descr="Google Shape;176;p32"/>
          <p:cNvPicPr>
            <a:picLocks noChangeAspect="1"/>
          </p:cNvPicPr>
          <p:nvPr/>
        </p:nvPicPr>
        <p:blipFill>
          <a:blip r:embed="rId15">
            <a:extLst/>
          </a:blip>
          <a:srcRect l="0" t="25628" r="0" b="31155"/>
          <a:stretch>
            <a:fillRect/>
          </a:stretch>
        </p:blipFill>
        <p:spPr>
          <a:xfrm>
            <a:off x="3998555" y="3789055"/>
            <a:ext cx="778502" cy="199802"/>
          </a:xfrm>
          <a:prstGeom prst="rect">
            <a:avLst/>
          </a:prstGeom>
          <a:ln w="12700">
            <a:miter lim="400000"/>
          </a:ln>
        </p:spPr>
      </p:pic>
      <p:pic>
        <p:nvPicPr>
          <p:cNvPr id="358" name="Google Shape;177;p32" descr="Google Shape;177;p32"/>
          <p:cNvPicPr>
            <a:picLocks noChangeAspect="1"/>
          </p:cNvPicPr>
          <p:nvPr/>
        </p:nvPicPr>
        <p:blipFill>
          <a:blip r:embed="rId16">
            <a:extLst/>
          </a:blip>
          <a:stretch>
            <a:fillRect/>
          </a:stretch>
        </p:blipFill>
        <p:spPr>
          <a:xfrm>
            <a:off x="3811616" y="3244531"/>
            <a:ext cx="697902" cy="125609"/>
          </a:xfrm>
          <a:prstGeom prst="rect">
            <a:avLst/>
          </a:prstGeom>
          <a:ln w="12700">
            <a:miter lim="400000"/>
          </a:ln>
        </p:spPr>
      </p:pic>
      <p:pic>
        <p:nvPicPr>
          <p:cNvPr id="359" name="Google Shape;178;p32" descr="Google Shape;178;p32"/>
          <p:cNvPicPr>
            <a:picLocks noChangeAspect="1"/>
          </p:cNvPicPr>
          <p:nvPr/>
        </p:nvPicPr>
        <p:blipFill>
          <a:blip r:embed="rId17">
            <a:extLst/>
          </a:blip>
          <a:srcRect l="0" t="16725" r="0" b="13728"/>
          <a:stretch>
            <a:fillRect/>
          </a:stretch>
        </p:blipFill>
        <p:spPr>
          <a:xfrm>
            <a:off x="2950622" y="3202639"/>
            <a:ext cx="620977" cy="209395"/>
          </a:xfrm>
          <a:prstGeom prst="rect">
            <a:avLst/>
          </a:prstGeom>
          <a:ln w="12700">
            <a:miter lim="400000"/>
          </a:ln>
        </p:spPr>
      </p:pic>
      <p:pic>
        <p:nvPicPr>
          <p:cNvPr id="360" name="Google Shape;179;p32" descr="Google Shape;179;p32"/>
          <p:cNvPicPr>
            <a:picLocks noChangeAspect="1"/>
          </p:cNvPicPr>
          <p:nvPr/>
        </p:nvPicPr>
        <p:blipFill>
          <a:blip r:embed="rId18">
            <a:extLst/>
          </a:blip>
          <a:srcRect l="0" t="16326" r="0" b="13991"/>
          <a:stretch>
            <a:fillRect/>
          </a:stretch>
        </p:blipFill>
        <p:spPr>
          <a:xfrm>
            <a:off x="1798497" y="2683043"/>
            <a:ext cx="657302" cy="265413"/>
          </a:xfrm>
          <a:prstGeom prst="rect">
            <a:avLst/>
          </a:prstGeom>
          <a:ln w="12700">
            <a:miter lim="400000"/>
          </a:ln>
        </p:spPr>
      </p:pic>
      <p:pic>
        <p:nvPicPr>
          <p:cNvPr id="361" name="Google Shape;180;p32" descr="Google Shape;180;p32"/>
          <p:cNvPicPr>
            <a:picLocks noChangeAspect="1"/>
          </p:cNvPicPr>
          <p:nvPr/>
        </p:nvPicPr>
        <p:blipFill>
          <a:blip r:embed="rId19">
            <a:extLst/>
          </a:blip>
          <a:stretch>
            <a:fillRect/>
          </a:stretch>
        </p:blipFill>
        <p:spPr>
          <a:xfrm>
            <a:off x="644317" y="3697935"/>
            <a:ext cx="487477" cy="382043"/>
          </a:xfrm>
          <a:prstGeom prst="rect">
            <a:avLst/>
          </a:prstGeom>
          <a:ln w="12700">
            <a:miter lim="400000"/>
          </a:ln>
        </p:spPr>
      </p:pic>
      <p:pic>
        <p:nvPicPr>
          <p:cNvPr id="362" name="Google Shape;181;p32" descr="Google Shape;181;p32"/>
          <p:cNvPicPr>
            <a:picLocks noChangeAspect="1"/>
          </p:cNvPicPr>
          <p:nvPr/>
        </p:nvPicPr>
        <p:blipFill>
          <a:blip r:embed="rId20">
            <a:extLst/>
          </a:blip>
          <a:stretch>
            <a:fillRect/>
          </a:stretch>
        </p:blipFill>
        <p:spPr>
          <a:xfrm>
            <a:off x="1040011" y="3141856"/>
            <a:ext cx="487477" cy="330962"/>
          </a:xfrm>
          <a:prstGeom prst="rect">
            <a:avLst/>
          </a:prstGeom>
          <a:ln w="12700">
            <a:miter lim="400000"/>
          </a:ln>
        </p:spPr>
      </p:pic>
      <p:pic>
        <p:nvPicPr>
          <p:cNvPr id="363" name="Google Shape;182;p32" descr="Google Shape;182;p32"/>
          <p:cNvPicPr>
            <a:picLocks noChangeAspect="1"/>
          </p:cNvPicPr>
          <p:nvPr/>
        </p:nvPicPr>
        <p:blipFill>
          <a:blip r:embed="rId21">
            <a:extLst/>
          </a:blip>
          <a:srcRect l="12248" t="23676" r="9232" b="17249"/>
          <a:stretch>
            <a:fillRect/>
          </a:stretch>
        </p:blipFill>
        <p:spPr>
          <a:xfrm>
            <a:off x="1812581" y="2129200"/>
            <a:ext cx="621002" cy="221601"/>
          </a:xfrm>
          <a:prstGeom prst="rect">
            <a:avLst/>
          </a:prstGeom>
          <a:ln w="12700">
            <a:miter lim="400000"/>
          </a:ln>
        </p:spPr>
      </p:pic>
      <p:pic>
        <p:nvPicPr>
          <p:cNvPr id="364" name="Google Shape;183;p32" descr="Google Shape;183;p32"/>
          <p:cNvPicPr>
            <a:picLocks noChangeAspect="1"/>
          </p:cNvPicPr>
          <p:nvPr/>
        </p:nvPicPr>
        <p:blipFill>
          <a:blip r:embed="rId22">
            <a:extLst/>
          </a:blip>
          <a:srcRect l="0" t="34485" r="0" b="28823"/>
          <a:stretch>
            <a:fillRect/>
          </a:stretch>
        </p:blipFill>
        <p:spPr>
          <a:xfrm>
            <a:off x="1072057" y="2138391"/>
            <a:ext cx="578427" cy="203214"/>
          </a:xfrm>
          <a:prstGeom prst="rect">
            <a:avLst/>
          </a:prstGeom>
          <a:ln w="12700">
            <a:miter lim="400000"/>
          </a:ln>
        </p:spPr>
      </p:pic>
      <p:pic>
        <p:nvPicPr>
          <p:cNvPr id="365" name="Google Shape;184;p32" descr="Google Shape;184;p32"/>
          <p:cNvPicPr>
            <a:picLocks noChangeAspect="1"/>
          </p:cNvPicPr>
          <p:nvPr/>
        </p:nvPicPr>
        <p:blipFill>
          <a:blip r:embed="rId23">
            <a:extLst/>
          </a:blip>
          <a:stretch>
            <a:fillRect/>
          </a:stretch>
        </p:blipFill>
        <p:spPr>
          <a:xfrm>
            <a:off x="5646930" y="3200073"/>
            <a:ext cx="657377" cy="214527"/>
          </a:xfrm>
          <a:prstGeom prst="rect">
            <a:avLst/>
          </a:prstGeom>
          <a:ln w="12700">
            <a:miter lim="400000"/>
          </a:ln>
        </p:spPr>
      </p:pic>
      <p:pic>
        <p:nvPicPr>
          <p:cNvPr id="366" name="Google Shape;185;p32" descr="Google Shape;185;p32"/>
          <p:cNvPicPr>
            <a:picLocks noChangeAspect="1"/>
          </p:cNvPicPr>
          <p:nvPr/>
        </p:nvPicPr>
        <p:blipFill>
          <a:blip r:embed="rId24">
            <a:extLst/>
          </a:blip>
          <a:stretch>
            <a:fillRect/>
          </a:stretch>
        </p:blipFill>
        <p:spPr>
          <a:xfrm>
            <a:off x="4390678" y="4315462"/>
            <a:ext cx="810602" cy="145575"/>
          </a:xfrm>
          <a:prstGeom prst="rect">
            <a:avLst/>
          </a:prstGeom>
          <a:ln w="12700">
            <a:miter lim="400000"/>
          </a:ln>
        </p:spPr>
      </p:pic>
      <p:pic>
        <p:nvPicPr>
          <p:cNvPr id="367" name="Google Shape;186;p32" descr="Google Shape;186;p32"/>
          <p:cNvPicPr>
            <a:picLocks noChangeAspect="1"/>
          </p:cNvPicPr>
          <p:nvPr/>
        </p:nvPicPr>
        <p:blipFill>
          <a:blip r:embed="rId25">
            <a:extLst/>
          </a:blip>
          <a:stretch>
            <a:fillRect/>
          </a:stretch>
        </p:blipFill>
        <p:spPr>
          <a:xfrm>
            <a:off x="80627" y="1525281"/>
            <a:ext cx="549876" cy="336789"/>
          </a:xfrm>
          <a:prstGeom prst="rect">
            <a:avLst/>
          </a:prstGeom>
          <a:ln w="12700">
            <a:miter lim="400000"/>
          </a:ln>
        </p:spPr>
      </p:pic>
      <p:pic>
        <p:nvPicPr>
          <p:cNvPr id="368" name="Google Shape;187;p32" descr="Google Shape;187;p32"/>
          <p:cNvPicPr>
            <a:picLocks noChangeAspect="1"/>
          </p:cNvPicPr>
          <p:nvPr/>
        </p:nvPicPr>
        <p:blipFill>
          <a:blip r:embed="rId26">
            <a:extLst/>
          </a:blip>
          <a:stretch>
            <a:fillRect/>
          </a:stretch>
        </p:blipFill>
        <p:spPr>
          <a:xfrm>
            <a:off x="7030404" y="4308073"/>
            <a:ext cx="621002" cy="160354"/>
          </a:xfrm>
          <a:prstGeom prst="rect">
            <a:avLst/>
          </a:prstGeom>
          <a:ln w="12700">
            <a:miter lim="400000"/>
          </a:ln>
        </p:spPr>
      </p:pic>
      <p:pic>
        <p:nvPicPr>
          <p:cNvPr id="369" name="Google Shape;188;p32" descr="Google Shape;188;p32"/>
          <p:cNvPicPr>
            <a:picLocks noChangeAspect="1"/>
          </p:cNvPicPr>
          <p:nvPr/>
        </p:nvPicPr>
        <p:blipFill>
          <a:blip r:embed="rId27">
            <a:extLst/>
          </a:blip>
          <a:srcRect l="719" t="24838" r="0" b="24344"/>
          <a:stretch>
            <a:fillRect/>
          </a:stretch>
        </p:blipFill>
        <p:spPr>
          <a:xfrm>
            <a:off x="1847531" y="1591376"/>
            <a:ext cx="652643" cy="204603"/>
          </a:xfrm>
          <a:prstGeom prst="rect">
            <a:avLst/>
          </a:prstGeom>
          <a:ln w="12700">
            <a:miter lim="400000"/>
          </a:ln>
        </p:spPr>
      </p:pic>
      <p:pic>
        <p:nvPicPr>
          <p:cNvPr id="370" name="Google Shape;189;p32" descr="Google Shape;189;p32"/>
          <p:cNvPicPr>
            <a:picLocks noChangeAspect="1"/>
          </p:cNvPicPr>
          <p:nvPr/>
        </p:nvPicPr>
        <p:blipFill>
          <a:blip r:embed="rId28">
            <a:extLst/>
          </a:blip>
          <a:srcRect l="0" t="21204" r="0" b="18070"/>
          <a:stretch>
            <a:fillRect/>
          </a:stretch>
        </p:blipFill>
        <p:spPr>
          <a:xfrm>
            <a:off x="1051657" y="2640133"/>
            <a:ext cx="578403" cy="351234"/>
          </a:xfrm>
          <a:prstGeom prst="rect">
            <a:avLst/>
          </a:prstGeom>
          <a:ln w="12700">
            <a:miter lim="400000"/>
          </a:ln>
        </p:spPr>
      </p:pic>
      <p:pic>
        <p:nvPicPr>
          <p:cNvPr id="371" name="Google Shape;190;p32" descr="Google Shape;190;p32"/>
          <p:cNvPicPr>
            <a:picLocks noChangeAspect="1"/>
          </p:cNvPicPr>
          <p:nvPr/>
        </p:nvPicPr>
        <p:blipFill>
          <a:blip r:embed="rId29">
            <a:extLst/>
          </a:blip>
          <a:stretch>
            <a:fillRect/>
          </a:stretch>
        </p:blipFill>
        <p:spPr>
          <a:xfrm>
            <a:off x="5187805" y="2690164"/>
            <a:ext cx="549902" cy="251172"/>
          </a:xfrm>
          <a:prstGeom prst="rect">
            <a:avLst/>
          </a:prstGeom>
          <a:ln w="12700">
            <a:miter lim="400000"/>
          </a:ln>
        </p:spPr>
      </p:pic>
      <p:pic>
        <p:nvPicPr>
          <p:cNvPr id="372" name="Google Shape;191;p32" descr="Google Shape;191;p32"/>
          <p:cNvPicPr>
            <a:picLocks noChangeAspect="1"/>
          </p:cNvPicPr>
          <p:nvPr/>
        </p:nvPicPr>
        <p:blipFill>
          <a:blip r:embed="rId30">
            <a:extLst/>
          </a:blip>
          <a:stretch>
            <a:fillRect/>
          </a:stretch>
        </p:blipFill>
        <p:spPr>
          <a:xfrm>
            <a:off x="7810824" y="2713851"/>
            <a:ext cx="657377" cy="203793"/>
          </a:xfrm>
          <a:prstGeom prst="rect">
            <a:avLst/>
          </a:prstGeom>
          <a:ln w="12700">
            <a:miter lim="400000"/>
          </a:ln>
        </p:spPr>
      </p:pic>
      <p:pic>
        <p:nvPicPr>
          <p:cNvPr id="373" name="Google Shape;192;p32" descr="Google Shape;192;p32"/>
          <p:cNvPicPr>
            <a:picLocks noChangeAspect="1"/>
          </p:cNvPicPr>
          <p:nvPr/>
        </p:nvPicPr>
        <p:blipFill>
          <a:blip r:embed="rId31">
            <a:extLst/>
          </a:blip>
          <a:stretch>
            <a:fillRect/>
          </a:stretch>
        </p:blipFill>
        <p:spPr>
          <a:xfrm>
            <a:off x="2508665" y="3800766"/>
            <a:ext cx="657302" cy="176380"/>
          </a:xfrm>
          <a:prstGeom prst="rect">
            <a:avLst/>
          </a:prstGeom>
          <a:ln w="12700">
            <a:miter lim="400000"/>
          </a:ln>
        </p:spPr>
      </p:pic>
      <p:pic>
        <p:nvPicPr>
          <p:cNvPr id="374" name="Google Shape;193;p32" descr="Google Shape;193;p32"/>
          <p:cNvPicPr>
            <a:picLocks noChangeAspect="1"/>
          </p:cNvPicPr>
          <p:nvPr/>
        </p:nvPicPr>
        <p:blipFill>
          <a:blip r:embed="rId32">
            <a:extLst/>
          </a:blip>
          <a:stretch>
            <a:fillRect/>
          </a:stretch>
        </p:blipFill>
        <p:spPr>
          <a:xfrm>
            <a:off x="75792" y="3236347"/>
            <a:ext cx="724201" cy="141980"/>
          </a:xfrm>
          <a:prstGeom prst="rect">
            <a:avLst/>
          </a:prstGeom>
          <a:ln w="12700">
            <a:miter lim="400000"/>
          </a:ln>
        </p:spPr>
      </p:pic>
      <p:pic>
        <p:nvPicPr>
          <p:cNvPr id="375" name="Google Shape;194;p32" descr="Google Shape;194;p32"/>
          <p:cNvPicPr>
            <a:picLocks noChangeAspect="1"/>
          </p:cNvPicPr>
          <p:nvPr/>
        </p:nvPicPr>
        <p:blipFill>
          <a:blip r:embed="rId33">
            <a:extLst/>
          </a:blip>
          <a:stretch>
            <a:fillRect/>
          </a:stretch>
        </p:blipFill>
        <p:spPr>
          <a:xfrm>
            <a:off x="1767503" y="3222431"/>
            <a:ext cx="943102" cy="169810"/>
          </a:xfrm>
          <a:prstGeom prst="rect">
            <a:avLst/>
          </a:prstGeom>
          <a:ln w="12700">
            <a:miter lim="400000"/>
          </a:ln>
        </p:spPr>
      </p:pic>
      <p:pic>
        <p:nvPicPr>
          <p:cNvPr id="376" name="Google Shape;195;p32" descr="Google Shape;195;p32"/>
          <p:cNvPicPr>
            <a:picLocks noChangeAspect="1"/>
          </p:cNvPicPr>
          <p:nvPr/>
        </p:nvPicPr>
        <p:blipFill>
          <a:blip r:embed="rId34">
            <a:extLst/>
          </a:blip>
          <a:srcRect l="20437" t="23054" r="21529" b="16209"/>
          <a:stretch>
            <a:fillRect/>
          </a:stretch>
        </p:blipFill>
        <p:spPr>
          <a:xfrm>
            <a:off x="7508540" y="3095693"/>
            <a:ext cx="487479" cy="423288"/>
          </a:xfrm>
          <a:prstGeom prst="rect">
            <a:avLst/>
          </a:prstGeom>
          <a:ln w="12700">
            <a:miter lim="400000"/>
          </a:ln>
        </p:spPr>
      </p:pic>
      <p:pic>
        <p:nvPicPr>
          <p:cNvPr id="377" name="Google Shape;196;p32" descr="Google Shape;196;p32"/>
          <p:cNvPicPr>
            <a:picLocks noChangeAspect="1"/>
          </p:cNvPicPr>
          <p:nvPr/>
        </p:nvPicPr>
        <p:blipFill>
          <a:blip r:embed="rId35">
            <a:extLst/>
          </a:blip>
          <a:srcRect l="15368" t="3747" r="13939" b="7653"/>
          <a:stretch>
            <a:fillRect/>
          </a:stretch>
        </p:blipFill>
        <p:spPr>
          <a:xfrm>
            <a:off x="2595682" y="2052877"/>
            <a:ext cx="487452" cy="374244"/>
          </a:xfrm>
          <a:prstGeom prst="rect">
            <a:avLst/>
          </a:prstGeom>
          <a:ln w="12700">
            <a:miter lim="400000"/>
          </a:ln>
        </p:spPr>
      </p:pic>
      <p:pic>
        <p:nvPicPr>
          <p:cNvPr id="378" name="Google Shape;197;p32" descr="Google Shape;197;p32"/>
          <p:cNvPicPr>
            <a:picLocks noChangeAspect="1"/>
          </p:cNvPicPr>
          <p:nvPr/>
        </p:nvPicPr>
        <p:blipFill>
          <a:blip r:embed="rId36">
            <a:extLst/>
          </a:blip>
          <a:stretch>
            <a:fillRect/>
          </a:stretch>
        </p:blipFill>
        <p:spPr>
          <a:xfrm>
            <a:off x="1237600" y="3795402"/>
            <a:ext cx="620977" cy="187104"/>
          </a:xfrm>
          <a:prstGeom prst="rect">
            <a:avLst/>
          </a:prstGeom>
          <a:ln w="12700">
            <a:miter lim="400000"/>
          </a:ln>
        </p:spPr>
      </p:pic>
      <p:pic>
        <p:nvPicPr>
          <p:cNvPr id="379" name="Google Shape;198;p32" descr="Google Shape;198;p32"/>
          <p:cNvPicPr>
            <a:picLocks noChangeAspect="1"/>
          </p:cNvPicPr>
          <p:nvPr/>
        </p:nvPicPr>
        <p:blipFill>
          <a:blip r:embed="rId37">
            <a:extLst/>
          </a:blip>
          <a:stretch>
            <a:fillRect/>
          </a:stretch>
        </p:blipFill>
        <p:spPr>
          <a:xfrm>
            <a:off x="3271772" y="3811322"/>
            <a:ext cx="620975" cy="155268"/>
          </a:xfrm>
          <a:prstGeom prst="rect">
            <a:avLst/>
          </a:prstGeom>
          <a:ln w="12700">
            <a:miter lim="400000"/>
          </a:ln>
        </p:spPr>
      </p:pic>
      <p:pic>
        <p:nvPicPr>
          <p:cNvPr id="380" name="Google Shape;199;p32" descr="Google Shape;199;p32"/>
          <p:cNvPicPr>
            <a:picLocks noChangeAspect="1"/>
          </p:cNvPicPr>
          <p:nvPr/>
        </p:nvPicPr>
        <p:blipFill>
          <a:blip r:embed="rId38">
            <a:extLst/>
          </a:blip>
          <a:stretch>
            <a:fillRect/>
          </a:stretch>
        </p:blipFill>
        <p:spPr>
          <a:xfrm>
            <a:off x="8121132" y="2170270"/>
            <a:ext cx="943101" cy="139461"/>
          </a:xfrm>
          <a:prstGeom prst="rect">
            <a:avLst/>
          </a:prstGeom>
          <a:ln w="12700">
            <a:miter lim="400000"/>
          </a:ln>
        </p:spPr>
      </p:pic>
      <p:pic>
        <p:nvPicPr>
          <p:cNvPr id="381" name="Google Shape;200;p32" descr="Google Shape;200;p32"/>
          <p:cNvPicPr>
            <a:picLocks noChangeAspect="1"/>
          </p:cNvPicPr>
          <p:nvPr/>
        </p:nvPicPr>
        <p:blipFill>
          <a:blip r:embed="rId39">
            <a:extLst/>
          </a:blip>
          <a:stretch>
            <a:fillRect/>
          </a:stretch>
        </p:blipFill>
        <p:spPr>
          <a:xfrm>
            <a:off x="2751321" y="1598334"/>
            <a:ext cx="621000" cy="190689"/>
          </a:xfrm>
          <a:prstGeom prst="rect">
            <a:avLst/>
          </a:prstGeom>
          <a:ln w="12700">
            <a:miter lim="400000"/>
          </a:ln>
        </p:spPr>
      </p:pic>
      <p:pic>
        <p:nvPicPr>
          <p:cNvPr id="382" name="Google Shape;201;p32" descr="Google Shape;201;p32"/>
          <p:cNvPicPr>
            <a:picLocks noChangeAspect="1"/>
          </p:cNvPicPr>
          <p:nvPr/>
        </p:nvPicPr>
        <p:blipFill>
          <a:blip r:embed="rId40">
            <a:extLst/>
          </a:blip>
          <a:stretch>
            <a:fillRect/>
          </a:stretch>
        </p:blipFill>
        <p:spPr>
          <a:xfrm>
            <a:off x="104775" y="1103726"/>
            <a:ext cx="438475" cy="296201"/>
          </a:xfrm>
          <a:prstGeom prst="rect">
            <a:avLst/>
          </a:prstGeom>
          <a:ln w="12700">
            <a:miter lim="400000"/>
          </a:ln>
        </p:spPr>
      </p:pic>
      <p:pic>
        <p:nvPicPr>
          <p:cNvPr id="383" name="Google Shape;202;p32" descr="Google Shape;202;p32"/>
          <p:cNvPicPr>
            <a:picLocks noChangeAspect="1"/>
          </p:cNvPicPr>
          <p:nvPr/>
        </p:nvPicPr>
        <p:blipFill>
          <a:blip r:embed="rId41">
            <a:extLst/>
          </a:blip>
          <a:srcRect l="0" t="30570" r="0" b="31188"/>
          <a:stretch>
            <a:fillRect/>
          </a:stretch>
        </p:blipFill>
        <p:spPr>
          <a:xfrm>
            <a:off x="3245230" y="2158265"/>
            <a:ext cx="697802" cy="163466"/>
          </a:xfrm>
          <a:prstGeom prst="rect">
            <a:avLst/>
          </a:prstGeom>
          <a:ln w="12700">
            <a:miter lim="400000"/>
          </a:ln>
        </p:spPr>
      </p:pic>
      <p:pic>
        <p:nvPicPr>
          <p:cNvPr id="384" name="Google Shape;203;p32" descr="Google Shape;203;p32"/>
          <p:cNvPicPr>
            <a:picLocks noChangeAspect="1"/>
          </p:cNvPicPr>
          <p:nvPr/>
        </p:nvPicPr>
        <p:blipFill>
          <a:blip r:embed="rId42">
            <a:extLst/>
          </a:blip>
          <a:srcRect l="11220" t="22136" r="11652" b="21549"/>
          <a:stretch>
            <a:fillRect/>
          </a:stretch>
        </p:blipFill>
        <p:spPr>
          <a:xfrm>
            <a:off x="5239813" y="1578807"/>
            <a:ext cx="620977" cy="229742"/>
          </a:xfrm>
          <a:prstGeom prst="rect">
            <a:avLst/>
          </a:prstGeom>
          <a:ln w="12700">
            <a:miter lim="400000"/>
          </a:ln>
        </p:spPr>
      </p:pic>
      <p:pic>
        <p:nvPicPr>
          <p:cNvPr id="385" name="Google Shape;204;p32" descr="Google Shape;204;p32"/>
          <p:cNvPicPr>
            <a:picLocks noChangeAspect="1"/>
          </p:cNvPicPr>
          <p:nvPr/>
        </p:nvPicPr>
        <p:blipFill>
          <a:blip r:embed="rId43">
            <a:extLst/>
          </a:blip>
          <a:stretch>
            <a:fillRect/>
          </a:stretch>
        </p:blipFill>
        <p:spPr>
          <a:xfrm>
            <a:off x="5694224" y="1146380"/>
            <a:ext cx="398402" cy="210889"/>
          </a:xfrm>
          <a:prstGeom prst="rect">
            <a:avLst/>
          </a:prstGeom>
          <a:ln w="12700">
            <a:miter lim="400000"/>
          </a:ln>
        </p:spPr>
      </p:pic>
      <p:pic>
        <p:nvPicPr>
          <p:cNvPr id="386" name="Google Shape;205;p32" descr="Google Shape;205;p32"/>
          <p:cNvPicPr>
            <a:picLocks noChangeAspect="1"/>
          </p:cNvPicPr>
          <p:nvPr/>
        </p:nvPicPr>
        <p:blipFill>
          <a:blip r:embed="rId44">
            <a:extLst/>
          </a:blip>
          <a:stretch>
            <a:fillRect/>
          </a:stretch>
        </p:blipFill>
        <p:spPr>
          <a:xfrm>
            <a:off x="6362651" y="3804487"/>
            <a:ext cx="943101" cy="168936"/>
          </a:xfrm>
          <a:prstGeom prst="rect">
            <a:avLst/>
          </a:prstGeom>
          <a:ln w="12700">
            <a:miter lim="400000"/>
          </a:ln>
        </p:spPr>
      </p:pic>
      <p:pic>
        <p:nvPicPr>
          <p:cNvPr id="387" name="Google Shape;206;p32" descr="Google Shape;206;p32"/>
          <p:cNvPicPr>
            <a:picLocks noChangeAspect="1"/>
          </p:cNvPicPr>
          <p:nvPr/>
        </p:nvPicPr>
        <p:blipFill>
          <a:blip r:embed="rId45">
            <a:extLst/>
          </a:blip>
          <a:stretch>
            <a:fillRect/>
          </a:stretch>
        </p:blipFill>
        <p:spPr>
          <a:xfrm>
            <a:off x="5321653" y="4257330"/>
            <a:ext cx="657377" cy="261836"/>
          </a:xfrm>
          <a:prstGeom prst="rect">
            <a:avLst/>
          </a:prstGeom>
          <a:ln w="12700">
            <a:miter lim="400000"/>
          </a:ln>
        </p:spPr>
      </p:pic>
      <p:pic>
        <p:nvPicPr>
          <p:cNvPr id="388" name="Google Shape;207;p32" descr="Google Shape;207;p32"/>
          <p:cNvPicPr>
            <a:picLocks noChangeAspect="1"/>
          </p:cNvPicPr>
          <p:nvPr/>
        </p:nvPicPr>
        <p:blipFill>
          <a:blip r:embed="rId46">
            <a:extLst/>
          </a:blip>
          <a:srcRect l="16811" t="17367" r="15725" b="16847"/>
          <a:stretch>
            <a:fillRect/>
          </a:stretch>
        </p:blipFill>
        <p:spPr>
          <a:xfrm>
            <a:off x="8636637" y="2557123"/>
            <a:ext cx="438477" cy="517249"/>
          </a:xfrm>
          <a:prstGeom prst="rect">
            <a:avLst/>
          </a:prstGeom>
          <a:ln w="12700">
            <a:miter lim="400000"/>
          </a:ln>
        </p:spPr>
      </p:pic>
      <p:pic>
        <p:nvPicPr>
          <p:cNvPr id="389" name="Google Shape;208;p32" descr="Google Shape;208;p32"/>
          <p:cNvPicPr>
            <a:picLocks noChangeAspect="1"/>
          </p:cNvPicPr>
          <p:nvPr/>
        </p:nvPicPr>
        <p:blipFill>
          <a:blip r:embed="rId47">
            <a:extLst/>
          </a:blip>
          <a:srcRect l="0" t="22558" r="0" b="21518"/>
          <a:stretch>
            <a:fillRect/>
          </a:stretch>
        </p:blipFill>
        <p:spPr>
          <a:xfrm>
            <a:off x="6107203" y="1610189"/>
            <a:ext cx="487477" cy="166975"/>
          </a:xfrm>
          <a:prstGeom prst="rect">
            <a:avLst/>
          </a:prstGeom>
          <a:ln w="12700">
            <a:miter lim="400000"/>
          </a:ln>
        </p:spPr>
      </p:pic>
      <p:pic>
        <p:nvPicPr>
          <p:cNvPr id="390" name="Google Shape;209;p32" descr="Google Shape;209;p32"/>
          <p:cNvPicPr>
            <a:picLocks noChangeAspect="1"/>
          </p:cNvPicPr>
          <p:nvPr/>
        </p:nvPicPr>
        <p:blipFill>
          <a:blip r:embed="rId48">
            <a:extLst/>
          </a:blip>
          <a:stretch>
            <a:fillRect/>
          </a:stretch>
        </p:blipFill>
        <p:spPr>
          <a:xfrm>
            <a:off x="3066189" y="1030275"/>
            <a:ext cx="398398" cy="443102"/>
          </a:xfrm>
          <a:prstGeom prst="rect">
            <a:avLst/>
          </a:prstGeom>
          <a:ln w="12700">
            <a:miter lim="400000"/>
          </a:ln>
        </p:spPr>
      </p:pic>
      <p:pic>
        <p:nvPicPr>
          <p:cNvPr id="391" name="Google Shape;210;p32" descr="Google Shape;210;p32"/>
          <p:cNvPicPr>
            <a:picLocks noChangeAspect="1"/>
          </p:cNvPicPr>
          <p:nvPr/>
        </p:nvPicPr>
        <p:blipFill>
          <a:blip r:embed="rId49">
            <a:extLst/>
          </a:blip>
          <a:stretch>
            <a:fillRect/>
          </a:stretch>
        </p:blipFill>
        <p:spPr>
          <a:xfrm>
            <a:off x="5592007" y="2014016"/>
            <a:ext cx="549877" cy="451967"/>
          </a:xfrm>
          <a:prstGeom prst="rect">
            <a:avLst/>
          </a:prstGeom>
          <a:ln w="12700">
            <a:miter lim="400000"/>
          </a:ln>
        </p:spPr>
      </p:pic>
      <p:pic>
        <p:nvPicPr>
          <p:cNvPr id="392" name="Google Shape;211;p32" descr="Google Shape;211;p32"/>
          <p:cNvPicPr>
            <a:picLocks noChangeAspect="1"/>
          </p:cNvPicPr>
          <p:nvPr/>
        </p:nvPicPr>
        <p:blipFill>
          <a:blip r:embed="rId50">
            <a:extLst/>
          </a:blip>
          <a:stretch>
            <a:fillRect/>
          </a:stretch>
        </p:blipFill>
        <p:spPr>
          <a:xfrm>
            <a:off x="2036609" y="1194801"/>
            <a:ext cx="778503" cy="114049"/>
          </a:xfrm>
          <a:prstGeom prst="rect">
            <a:avLst/>
          </a:prstGeom>
          <a:ln w="12700">
            <a:miter lim="400000"/>
          </a:ln>
        </p:spPr>
      </p:pic>
      <p:pic>
        <p:nvPicPr>
          <p:cNvPr id="393" name="Google Shape;212;p32" descr="Google Shape;212;p32"/>
          <p:cNvPicPr>
            <a:picLocks noChangeAspect="1"/>
          </p:cNvPicPr>
          <p:nvPr/>
        </p:nvPicPr>
        <p:blipFill>
          <a:blip r:embed="rId51">
            <a:extLst/>
          </a:blip>
          <a:stretch>
            <a:fillRect/>
          </a:stretch>
        </p:blipFill>
        <p:spPr>
          <a:xfrm>
            <a:off x="2938263" y="4307339"/>
            <a:ext cx="724201" cy="161823"/>
          </a:xfrm>
          <a:prstGeom prst="rect">
            <a:avLst/>
          </a:prstGeom>
          <a:ln w="12700">
            <a:miter lim="400000"/>
          </a:ln>
        </p:spPr>
      </p:pic>
      <p:pic>
        <p:nvPicPr>
          <p:cNvPr id="394" name="Google Shape;213;p32" descr="Google Shape;213;p32"/>
          <p:cNvPicPr>
            <a:picLocks noChangeAspect="1"/>
          </p:cNvPicPr>
          <p:nvPr/>
        </p:nvPicPr>
        <p:blipFill>
          <a:blip r:embed="rId52">
            <a:extLst/>
          </a:blip>
          <a:srcRect l="0" t="35031" r="0" b="31753"/>
          <a:stretch>
            <a:fillRect/>
          </a:stretch>
        </p:blipFill>
        <p:spPr>
          <a:xfrm>
            <a:off x="6772485" y="2727262"/>
            <a:ext cx="869902" cy="176975"/>
          </a:xfrm>
          <a:prstGeom prst="rect">
            <a:avLst/>
          </a:prstGeom>
          <a:ln w="12700">
            <a:miter lim="400000"/>
          </a:ln>
        </p:spPr>
      </p:pic>
      <p:pic>
        <p:nvPicPr>
          <p:cNvPr id="395" name="Google Shape;214;p32" descr="Google Shape;214;p32"/>
          <p:cNvPicPr>
            <a:picLocks noChangeAspect="1"/>
          </p:cNvPicPr>
          <p:nvPr/>
        </p:nvPicPr>
        <p:blipFill>
          <a:blip r:embed="rId53">
            <a:extLst/>
          </a:blip>
          <a:srcRect l="0" t="32422" r="0" b="34899"/>
          <a:stretch>
            <a:fillRect/>
          </a:stretch>
        </p:blipFill>
        <p:spPr>
          <a:xfrm>
            <a:off x="4705706" y="2167521"/>
            <a:ext cx="724202" cy="144954"/>
          </a:xfrm>
          <a:prstGeom prst="rect">
            <a:avLst/>
          </a:prstGeom>
          <a:ln w="12700">
            <a:miter lim="400000"/>
          </a:ln>
        </p:spPr>
      </p:pic>
      <p:pic>
        <p:nvPicPr>
          <p:cNvPr id="396" name="Google Shape;215;p32" descr="Google Shape;215;p32"/>
          <p:cNvPicPr>
            <a:picLocks noChangeAspect="1"/>
          </p:cNvPicPr>
          <p:nvPr/>
        </p:nvPicPr>
        <p:blipFill>
          <a:blip r:embed="rId54">
            <a:extLst/>
          </a:blip>
          <a:srcRect l="6161" t="0" r="6561" b="0"/>
          <a:stretch>
            <a:fillRect/>
          </a:stretch>
        </p:blipFill>
        <p:spPr>
          <a:xfrm>
            <a:off x="100034" y="3735108"/>
            <a:ext cx="438476" cy="307694"/>
          </a:xfrm>
          <a:prstGeom prst="rect">
            <a:avLst/>
          </a:prstGeom>
          <a:ln w="12700">
            <a:miter lim="400000"/>
          </a:ln>
        </p:spPr>
      </p:pic>
      <p:pic>
        <p:nvPicPr>
          <p:cNvPr id="397" name="Google Shape;216;p32" descr="Google Shape;216;p32"/>
          <p:cNvPicPr>
            <a:picLocks noChangeAspect="1"/>
          </p:cNvPicPr>
          <p:nvPr/>
        </p:nvPicPr>
        <p:blipFill>
          <a:blip r:embed="rId55">
            <a:extLst/>
          </a:blip>
          <a:srcRect l="0" t="32425" r="0" b="31860"/>
          <a:stretch>
            <a:fillRect/>
          </a:stretch>
        </p:blipFill>
        <p:spPr>
          <a:xfrm>
            <a:off x="1049237" y="4293141"/>
            <a:ext cx="869778" cy="190216"/>
          </a:xfrm>
          <a:prstGeom prst="rect">
            <a:avLst/>
          </a:prstGeom>
          <a:ln w="12700">
            <a:miter lim="400000"/>
          </a:ln>
        </p:spPr>
      </p:pic>
      <p:pic>
        <p:nvPicPr>
          <p:cNvPr id="398" name="Google Shape;217;p32" descr="Google Shape;217;p32"/>
          <p:cNvPicPr>
            <a:picLocks noChangeAspect="1"/>
          </p:cNvPicPr>
          <p:nvPr/>
        </p:nvPicPr>
        <p:blipFill>
          <a:blip r:embed="rId56">
            <a:extLst/>
          </a:blip>
          <a:srcRect l="0" t="22201" r="0" b="23856"/>
          <a:stretch>
            <a:fillRect/>
          </a:stretch>
        </p:blipFill>
        <p:spPr>
          <a:xfrm>
            <a:off x="876917" y="1574048"/>
            <a:ext cx="724200" cy="239258"/>
          </a:xfrm>
          <a:prstGeom prst="rect">
            <a:avLst/>
          </a:prstGeom>
          <a:ln w="12700">
            <a:miter lim="400000"/>
          </a:ln>
        </p:spPr>
      </p:pic>
      <p:pic>
        <p:nvPicPr>
          <p:cNvPr id="399" name="Google Shape;218;p32" descr="Google Shape;218;p32"/>
          <p:cNvPicPr>
            <a:picLocks noChangeAspect="1"/>
          </p:cNvPicPr>
          <p:nvPr/>
        </p:nvPicPr>
        <p:blipFill>
          <a:blip r:embed="rId57">
            <a:extLst/>
          </a:blip>
          <a:stretch>
            <a:fillRect/>
          </a:stretch>
        </p:blipFill>
        <p:spPr>
          <a:xfrm>
            <a:off x="1964382" y="3742149"/>
            <a:ext cx="438477" cy="293613"/>
          </a:xfrm>
          <a:prstGeom prst="rect">
            <a:avLst/>
          </a:prstGeom>
          <a:ln w="12700">
            <a:miter lim="400000"/>
          </a:ln>
        </p:spPr>
      </p:pic>
      <p:pic>
        <p:nvPicPr>
          <p:cNvPr id="400" name="Google Shape;219;p32" descr="Google Shape;219;p32"/>
          <p:cNvPicPr>
            <a:picLocks noChangeAspect="1"/>
          </p:cNvPicPr>
          <p:nvPr/>
        </p:nvPicPr>
        <p:blipFill>
          <a:blip r:embed="rId58">
            <a:extLst/>
          </a:blip>
          <a:stretch>
            <a:fillRect/>
          </a:stretch>
        </p:blipFill>
        <p:spPr>
          <a:xfrm>
            <a:off x="3715665" y="1038094"/>
            <a:ext cx="697902" cy="427464"/>
          </a:xfrm>
          <a:prstGeom prst="rect">
            <a:avLst/>
          </a:prstGeom>
          <a:ln w="12700">
            <a:miter lim="400000"/>
          </a:ln>
        </p:spPr>
      </p:pic>
      <p:pic>
        <p:nvPicPr>
          <p:cNvPr id="401" name="Google Shape;220;p32" descr="Google Shape;220;p32"/>
          <p:cNvPicPr>
            <a:picLocks noChangeAspect="1"/>
          </p:cNvPicPr>
          <p:nvPr/>
        </p:nvPicPr>
        <p:blipFill>
          <a:blip r:embed="rId59">
            <a:extLst/>
          </a:blip>
          <a:srcRect l="5837" t="0" r="8823" b="0"/>
          <a:stretch>
            <a:fillRect/>
          </a:stretch>
        </p:blipFill>
        <p:spPr>
          <a:xfrm>
            <a:off x="4749536" y="3071434"/>
            <a:ext cx="657377" cy="471806"/>
          </a:xfrm>
          <a:prstGeom prst="rect">
            <a:avLst/>
          </a:prstGeom>
          <a:ln w="12700">
            <a:miter lim="400000"/>
          </a:ln>
        </p:spPr>
      </p:pic>
      <p:pic>
        <p:nvPicPr>
          <p:cNvPr id="402" name="Google Shape;221;p32" descr="Google Shape;221;p32"/>
          <p:cNvPicPr>
            <a:picLocks noChangeAspect="1"/>
          </p:cNvPicPr>
          <p:nvPr/>
        </p:nvPicPr>
        <p:blipFill>
          <a:blip r:embed="rId60">
            <a:extLst/>
          </a:blip>
          <a:stretch>
            <a:fillRect/>
          </a:stretch>
        </p:blipFill>
        <p:spPr>
          <a:xfrm>
            <a:off x="2039386" y="4312987"/>
            <a:ext cx="778502" cy="150526"/>
          </a:xfrm>
          <a:prstGeom prst="rect">
            <a:avLst/>
          </a:prstGeom>
          <a:ln w="12700">
            <a:miter lim="400000"/>
          </a:ln>
        </p:spPr>
      </p:pic>
      <p:pic>
        <p:nvPicPr>
          <p:cNvPr id="403" name="Google Shape;222;p32" descr="Google Shape;222;p32"/>
          <p:cNvPicPr>
            <a:picLocks noChangeAspect="1"/>
          </p:cNvPicPr>
          <p:nvPr/>
        </p:nvPicPr>
        <p:blipFill>
          <a:blip r:embed="rId61">
            <a:extLst/>
          </a:blip>
          <a:stretch>
            <a:fillRect/>
          </a:stretch>
        </p:blipFill>
        <p:spPr>
          <a:xfrm>
            <a:off x="6841093" y="1559395"/>
            <a:ext cx="438477" cy="268565"/>
          </a:xfrm>
          <a:prstGeom prst="rect">
            <a:avLst/>
          </a:prstGeom>
          <a:ln w="12700">
            <a:miter lim="400000"/>
          </a:ln>
        </p:spPr>
      </p:pic>
      <p:pic>
        <p:nvPicPr>
          <p:cNvPr id="404" name="Google Shape;223;p32" descr="Google Shape;223;p32"/>
          <p:cNvPicPr>
            <a:picLocks noChangeAspect="1"/>
          </p:cNvPicPr>
          <p:nvPr/>
        </p:nvPicPr>
        <p:blipFill>
          <a:blip r:embed="rId62">
            <a:extLst/>
          </a:blip>
          <a:stretch>
            <a:fillRect/>
          </a:stretch>
        </p:blipFill>
        <p:spPr>
          <a:xfrm>
            <a:off x="3618734" y="1554820"/>
            <a:ext cx="549852" cy="277716"/>
          </a:xfrm>
          <a:prstGeom prst="rect">
            <a:avLst/>
          </a:prstGeom>
          <a:ln w="12700">
            <a:miter lim="400000"/>
          </a:ln>
        </p:spPr>
      </p:pic>
      <p:pic>
        <p:nvPicPr>
          <p:cNvPr id="405" name="Google Shape;224;p32" descr="Google Shape;224;p32"/>
          <p:cNvPicPr>
            <a:picLocks noChangeAspect="1"/>
          </p:cNvPicPr>
          <p:nvPr/>
        </p:nvPicPr>
        <p:blipFill>
          <a:blip r:embed="rId63">
            <a:extLst/>
          </a:blip>
          <a:srcRect l="0" t="25057" r="0" b="26984"/>
          <a:stretch>
            <a:fillRect/>
          </a:stretch>
        </p:blipFill>
        <p:spPr>
          <a:xfrm>
            <a:off x="5906146" y="2713253"/>
            <a:ext cx="697902" cy="204989"/>
          </a:xfrm>
          <a:prstGeom prst="rect">
            <a:avLst/>
          </a:prstGeom>
          <a:ln w="12700">
            <a:miter lim="400000"/>
          </a:ln>
        </p:spPr>
      </p:pic>
      <p:pic>
        <p:nvPicPr>
          <p:cNvPr id="406" name="Google Shape;225;p32" descr="Google Shape;225;p32"/>
          <p:cNvPicPr>
            <a:picLocks noChangeAspect="1"/>
          </p:cNvPicPr>
          <p:nvPr/>
        </p:nvPicPr>
        <p:blipFill>
          <a:blip r:embed="rId64">
            <a:extLst/>
          </a:blip>
          <a:stretch>
            <a:fillRect/>
          </a:stretch>
        </p:blipFill>
        <p:spPr>
          <a:xfrm>
            <a:off x="7409181" y="2083783"/>
            <a:ext cx="549852" cy="312434"/>
          </a:xfrm>
          <a:prstGeom prst="rect">
            <a:avLst/>
          </a:prstGeom>
          <a:ln w="12700">
            <a:miter lim="400000"/>
          </a:ln>
        </p:spPr>
      </p:pic>
      <p:pic>
        <p:nvPicPr>
          <p:cNvPr id="407" name="Google Shape;226;p32" descr="Google Shape;226;p32"/>
          <p:cNvPicPr>
            <a:picLocks noChangeAspect="1"/>
          </p:cNvPicPr>
          <p:nvPr/>
        </p:nvPicPr>
        <p:blipFill>
          <a:blip r:embed="rId65">
            <a:extLst/>
          </a:blip>
          <a:stretch>
            <a:fillRect/>
          </a:stretch>
        </p:blipFill>
        <p:spPr>
          <a:xfrm>
            <a:off x="6343703" y="1139568"/>
            <a:ext cx="724202" cy="224518"/>
          </a:xfrm>
          <a:prstGeom prst="rect">
            <a:avLst/>
          </a:prstGeom>
          <a:ln w="12700">
            <a:miter lim="400000"/>
          </a:ln>
        </p:spPr>
      </p:pic>
      <p:pic>
        <p:nvPicPr>
          <p:cNvPr id="408" name="Google Shape;227;p32" descr="Google Shape;227;p32"/>
          <p:cNvPicPr>
            <a:picLocks noChangeAspect="1"/>
          </p:cNvPicPr>
          <p:nvPr/>
        </p:nvPicPr>
        <p:blipFill>
          <a:blip r:embed="rId66">
            <a:extLst/>
          </a:blip>
          <a:stretch>
            <a:fillRect/>
          </a:stretch>
        </p:blipFill>
        <p:spPr>
          <a:xfrm>
            <a:off x="8322295" y="1597115"/>
            <a:ext cx="724202" cy="193122"/>
          </a:xfrm>
          <a:prstGeom prst="rect">
            <a:avLst/>
          </a:prstGeom>
          <a:ln w="12700">
            <a:miter lim="400000"/>
          </a:ln>
        </p:spPr>
      </p:pic>
      <p:pic>
        <p:nvPicPr>
          <p:cNvPr id="409" name="Google Shape;228;p32" descr="Google Shape;228;p32"/>
          <p:cNvPicPr>
            <a:picLocks noChangeAspect="1"/>
          </p:cNvPicPr>
          <p:nvPr/>
        </p:nvPicPr>
        <p:blipFill>
          <a:blip r:embed="rId67">
            <a:extLst/>
          </a:blip>
          <a:stretch>
            <a:fillRect/>
          </a:stretch>
        </p:blipFill>
        <p:spPr>
          <a:xfrm>
            <a:off x="99355" y="2146780"/>
            <a:ext cx="810603" cy="186436"/>
          </a:xfrm>
          <a:prstGeom prst="rect">
            <a:avLst/>
          </a:prstGeom>
          <a:ln w="12700">
            <a:miter lim="400000"/>
          </a:ln>
        </p:spPr>
      </p:pic>
      <p:pic>
        <p:nvPicPr>
          <p:cNvPr id="410" name="Google Shape;229;p32" descr="Google Shape;229;p32"/>
          <p:cNvPicPr>
            <a:picLocks noChangeAspect="1"/>
          </p:cNvPicPr>
          <p:nvPr/>
        </p:nvPicPr>
        <p:blipFill>
          <a:blip r:embed="rId68">
            <a:extLst/>
          </a:blip>
          <a:stretch>
            <a:fillRect/>
          </a:stretch>
        </p:blipFill>
        <p:spPr>
          <a:xfrm>
            <a:off x="794330" y="1158903"/>
            <a:ext cx="991200" cy="185846"/>
          </a:xfrm>
          <a:prstGeom prst="rect">
            <a:avLst/>
          </a:prstGeom>
          <a:ln w="12700">
            <a:miter lim="400000"/>
          </a:ln>
        </p:spPr>
      </p:pic>
      <p:pic>
        <p:nvPicPr>
          <p:cNvPr id="411" name="Google Shape;230;p32" descr="Google Shape;230;p32"/>
          <p:cNvPicPr>
            <a:picLocks noChangeAspect="1"/>
          </p:cNvPicPr>
          <p:nvPr/>
        </p:nvPicPr>
        <p:blipFill>
          <a:blip r:embed="rId69">
            <a:extLst/>
          </a:blip>
          <a:stretch>
            <a:fillRect/>
          </a:stretch>
        </p:blipFill>
        <p:spPr>
          <a:xfrm>
            <a:off x="104720" y="2713252"/>
            <a:ext cx="778501" cy="204994"/>
          </a:xfrm>
          <a:prstGeom prst="rect">
            <a:avLst/>
          </a:prstGeom>
          <a:ln w="12700">
            <a:miter lim="400000"/>
          </a:ln>
        </p:spPr>
      </p:pic>
      <p:pic>
        <p:nvPicPr>
          <p:cNvPr id="412" name="Google Shape;231;p32" descr="Google Shape;231;p32"/>
          <p:cNvPicPr>
            <a:picLocks noChangeAspect="1"/>
          </p:cNvPicPr>
          <p:nvPr/>
        </p:nvPicPr>
        <p:blipFill>
          <a:blip r:embed="rId70">
            <a:extLst/>
          </a:blip>
          <a:stretch>
            <a:fillRect/>
          </a:stretch>
        </p:blipFill>
        <p:spPr>
          <a:xfrm>
            <a:off x="8267864" y="1128884"/>
            <a:ext cx="810602" cy="245884"/>
          </a:xfrm>
          <a:prstGeom prst="rect">
            <a:avLst/>
          </a:prstGeom>
          <a:ln w="12700">
            <a:miter lim="400000"/>
          </a:ln>
        </p:spPr>
      </p:pic>
      <p:pic>
        <p:nvPicPr>
          <p:cNvPr id="413" name="Google Shape;232;p32" descr="Google Shape;232;p32"/>
          <p:cNvPicPr>
            <a:picLocks noChangeAspect="1"/>
          </p:cNvPicPr>
          <p:nvPr/>
        </p:nvPicPr>
        <p:blipFill>
          <a:blip r:embed="rId71">
            <a:extLst/>
          </a:blip>
          <a:stretch>
            <a:fillRect/>
          </a:stretch>
        </p:blipFill>
        <p:spPr>
          <a:xfrm>
            <a:off x="8236039" y="3233392"/>
            <a:ext cx="869902" cy="147886"/>
          </a:xfrm>
          <a:prstGeom prst="rect">
            <a:avLst/>
          </a:prstGeom>
          <a:ln w="12700">
            <a:miter lim="400000"/>
          </a:ln>
        </p:spPr>
      </p:pic>
      <p:pic>
        <p:nvPicPr>
          <p:cNvPr id="414" name="Google Shape;233;p32" descr="Google Shape;233;p32"/>
          <p:cNvPicPr>
            <a:picLocks noChangeAspect="1"/>
          </p:cNvPicPr>
          <p:nvPr/>
        </p:nvPicPr>
        <p:blipFill>
          <a:blip r:embed="rId72">
            <a:extLst/>
          </a:blip>
          <a:stretch>
            <a:fillRect/>
          </a:stretch>
        </p:blipFill>
        <p:spPr>
          <a:xfrm>
            <a:off x="4882862" y="3822265"/>
            <a:ext cx="869777" cy="133383"/>
          </a:xfrm>
          <a:prstGeom prst="rect">
            <a:avLst/>
          </a:prstGeom>
          <a:ln w="12700">
            <a:miter lim="400000"/>
          </a:ln>
        </p:spPr>
      </p:pic>
      <p:pic>
        <p:nvPicPr>
          <p:cNvPr id="415" name="Google Shape;234;p32" descr="Google Shape;234;p32"/>
          <p:cNvPicPr>
            <a:picLocks noChangeAspect="1"/>
          </p:cNvPicPr>
          <p:nvPr/>
        </p:nvPicPr>
        <p:blipFill>
          <a:blip r:embed="rId73">
            <a:extLst/>
          </a:blip>
          <a:stretch>
            <a:fillRect/>
          </a:stretch>
        </p:blipFill>
        <p:spPr>
          <a:xfrm>
            <a:off x="8241565" y="3805189"/>
            <a:ext cx="810627" cy="167533"/>
          </a:xfrm>
          <a:prstGeom prst="rect">
            <a:avLst/>
          </a:prstGeom>
          <a:ln w="12700">
            <a:miter lim="400000"/>
          </a:ln>
        </p:spPr>
      </p:pic>
      <p:pic>
        <p:nvPicPr>
          <p:cNvPr id="416" name="Google Shape;235;p32" descr="Google Shape;235;p32"/>
          <p:cNvPicPr>
            <a:picLocks noChangeAspect="1"/>
          </p:cNvPicPr>
          <p:nvPr/>
        </p:nvPicPr>
        <p:blipFill>
          <a:blip r:embed="rId74">
            <a:extLst/>
          </a:blip>
          <a:stretch>
            <a:fillRect/>
          </a:stretch>
        </p:blipFill>
        <p:spPr>
          <a:xfrm>
            <a:off x="4208767" y="2663087"/>
            <a:ext cx="810602" cy="305326"/>
          </a:xfrm>
          <a:prstGeom prst="rect">
            <a:avLst/>
          </a:prstGeom>
          <a:ln w="12700">
            <a:miter lim="400000"/>
          </a:ln>
        </p:spPr>
      </p:pic>
      <p:pic>
        <p:nvPicPr>
          <p:cNvPr id="417" name="Google Shape;236;p32" descr="Google Shape;236;p32"/>
          <p:cNvPicPr>
            <a:picLocks noChangeAspect="1"/>
          </p:cNvPicPr>
          <p:nvPr/>
        </p:nvPicPr>
        <p:blipFill>
          <a:blip r:embed="rId75">
            <a:extLst/>
          </a:blip>
          <a:stretch>
            <a:fillRect/>
          </a:stretch>
        </p:blipFill>
        <p:spPr>
          <a:xfrm>
            <a:off x="6303981" y="2133113"/>
            <a:ext cx="943102" cy="213770"/>
          </a:xfrm>
          <a:prstGeom prst="rect">
            <a:avLst/>
          </a:prstGeom>
          <a:ln w="12700">
            <a:miter lim="400000"/>
          </a:ln>
        </p:spPr>
      </p:pic>
      <p:pic>
        <p:nvPicPr>
          <p:cNvPr id="418" name="Google Shape;237;p32" descr="Google Shape;237;p32"/>
          <p:cNvPicPr>
            <a:picLocks noChangeAspect="1"/>
          </p:cNvPicPr>
          <p:nvPr/>
        </p:nvPicPr>
        <p:blipFill>
          <a:blip r:embed="rId76">
            <a:extLst/>
          </a:blip>
          <a:stretch>
            <a:fillRect/>
          </a:stretch>
        </p:blipFill>
        <p:spPr>
          <a:xfrm>
            <a:off x="7411556" y="3619763"/>
            <a:ext cx="724202" cy="538387"/>
          </a:xfrm>
          <a:prstGeom prst="rect">
            <a:avLst/>
          </a:prstGeom>
          <a:ln w="12700">
            <a:miter lim="400000"/>
          </a:ln>
        </p:spPr>
      </p:pic>
      <p:pic>
        <p:nvPicPr>
          <p:cNvPr id="419" name="Google Shape;238;p32" descr="Google Shape;238;p32"/>
          <p:cNvPicPr>
            <a:picLocks noChangeAspect="1"/>
          </p:cNvPicPr>
          <p:nvPr/>
        </p:nvPicPr>
        <p:blipFill>
          <a:blip r:embed="rId77">
            <a:extLst/>
          </a:blip>
          <a:stretch>
            <a:fillRect/>
          </a:stretch>
        </p:blipFill>
        <p:spPr>
          <a:xfrm>
            <a:off x="59087" y="4228791"/>
            <a:ext cx="869778" cy="31892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Google Shape;74;p17"/>
          <p:cNvSpPr txBox="1"/>
          <p:nvPr>
            <p:ph type="sldNum" sz="quarter" idx="4294967295"/>
          </p:nvPr>
        </p:nvSpPr>
        <p:spPr>
          <a:xfrm>
            <a:off x="327145" y="4806436"/>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2" name="Google Shape;244;p33"/>
          <p:cNvSpPr txBox="1"/>
          <p:nvPr>
            <p:ph type="title"/>
          </p:nvPr>
        </p:nvSpPr>
        <p:spPr>
          <a:xfrm>
            <a:off x="257174" y="321389"/>
            <a:ext cx="8629802" cy="443102"/>
          </a:xfrm>
          <a:prstGeom prst="rect">
            <a:avLst/>
          </a:prstGeom>
        </p:spPr>
        <p:txBody>
          <a:bodyPr lIns="121899" tIns="121899" rIns="121899" bIns="121899"/>
          <a:lstStyle>
            <a:lvl1pPr defTabSz="358444">
              <a:lnSpc>
                <a:spcPct val="100000"/>
              </a:lnSpc>
              <a:defRPr sz="1176">
                <a:latin typeface="+mn-lt"/>
                <a:ea typeface="+mn-ea"/>
                <a:cs typeface="+mn-cs"/>
                <a:sym typeface="Arial"/>
              </a:defRPr>
            </a:lvl1pPr>
          </a:lstStyle>
          <a:p>
            <a:pPr/>
            <a:r>
              <a:t>最终用户社区会员增长概况</a:t>
            </a:r>
          </a:p>
        </p:txBody>
      </p:sp>
      <p:pic>
        <p:nvPicPr>
          <p:cNvPr id="423" name="VB9eaVZRdmNhnsXqNpAoDPhkT2R2u6wLZzMdneumFJyIznaRASWiXU_xTVj_GQzv45cSx0EvR-Z0oH43gsnajM1KxqJ5XZi-AV03wjUqn-52Ku-TcUOjqPYqFGB8MusV81HjaAU7zFM.png" descr="VB9eaVZRdmNhnsXqNpAoDPhkT2R2u6wLZzMdneumFJyIznaRASWiXU_xTVj_GQzv45cSx0EvR-Z0oH43gsnajM1KxqJ5XZi-AV03wjUqn-52Ku-TcUOjqPYqFGB8MusV81HjaAU7zFM.png"/>
          <p:cNvPicPr>
            <a:picLocks noChangeAspect="1"/>
          </p:cNvPicPr>
          <p:nvPr/>
        </p:nvPicPr>
        <p:blipFill>
          <a:blip r:embed="rId2">
            <a:extLst/>
          </a:blip>
          <a:stretch>
            <a:fillRect/>
          </a:stretch>
        </p:blipFill>
        <p:spPr>
          <a:xfrm>
            <a:off x="257099" y="864667"/>
            <a:ext cx="8629802" cy="341416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NCF 2019">
  <a:themeElements>
    <a:clrScheme name="CNCF 2019">
      <a:dk1>
        <a:srgbClr val="000000"/>
      </a:dk1>
      <a:lt1>
        <a:srgbClr val="FFFFFF"/>
      </a:lt1>
      <a:dk2>
        <a:srgbClr val="A7A7A7"/>
      </a:dk2>
      <a:lt2>
        <a:srgbClr val="535353"/>
      </a:lt2>
      <a:accent1>
        <a:srgbClr val="DF156C"/>
      </a:accent1>
      <a:accent2>
        <a:srgbClr val="252A60"/>
      </a:accent2>
      <a:accent3>
        <a:srgbClr val="515EA1"/>
      </a:accent3>
      <a:accent4>
        <a:srgbClr val="3EB8C1"/>
      </a:accent4>
      <a:accent5>
        <a:srgbClr val="9FABD7"/>
      </a:accent5>
      <a:accent6>
        <a:srgbClr val="283235"/>
      </a:accent6>
      <a:hlink>
        <a:srgbClr val="0000FF"/>
      </a:hlink>
      <a:folHlink>
        <a:srgbClr val="FF00FF"/>
      </a:folHlink>
    </a:clrScheme>
    <a:fontScheme name="CNCF 2019">
      <a:majorFont>
        <a:latin typeface="Helvetica"/>
        <a:ea typeface="Helvetica"/>
        <a:cs typeface="Helvetica"/>
      </a:majorFont>
      <a:minorFont>
        <a:latin typeface="Arial"/>
        <a:ea typeface="Arial"/>
        <a:cs typeface="Arial"/>
      </a:minorFont>
    </a:fontScheme>
    <a:fmtScheme name="CNCF 201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NCF 2019">
  <a:themeElements>
    <a:clrScheme name="CNCF 2019">
      <a:dk1>
        <a:srgbClr val="000000"/>
      </a:dk1>
      <a:lt1>
        <a:srgbClr val="FFFFFF"/>
      </a:lt1>
      <a:dk2>
        <a:srgbClr val="A7A7A7"/>
      </a:dk2>
      <a:lt2>
        <a:srgbClr val="535353"/>
      </a:lt2>
      <a:accent1>
        <a:srgbClr val="DF156C"/>
      </a:accent1>
      <a:accent2>
        <a:srgbClr val="252A60"/>
      </a:accent2>
      <a:accent3>
        <a:srgbClr val="515EA1"/>
      </a:accent3>
      <a:accent4>
        <a:srgbClr val="3EB8C1"/>
      </a:accent4>
      <a:accent5>
        <a:srgbClr val="9FABD7"/>
      </a:accent5>
      <a:accent6>
        <a:srgbClr val="283235"/>
      </a:accent6>
      <a:hlink>
        <a:srgbClr val="0000FF"/>
      </a:hlink>
      <a:folHlink>
        <a:srgbClr val="FF00FF"/>
      </a:folHlink>
    </a:clrScheme>
    <a:fontScheme name="CNCF 2019">
      <a:majorFont>
        <a:latin typeface="Helvetica"/>
        <a:ea typeface="Helvetica"/>
        <a:cs typeface="Helvetica"/>
      </a:majorFont>
      <a:minorFont>
        <a:latin typeface="Arial"/>
        <a:ea typeface="Arial"/>
        <a:cs typeface="Arial"/>
      </a:minorFont>
    </a:fontScheme>
    <a:fmtScheme name="CNCF 201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